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023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image" Target="../media/image4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3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image" Target="../media/image3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08EC5093-76F8-49DE-8F33-6006C2E3345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620" y="1620"/>
          <a:ext cx="1620" cy="1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08" imgH="408" progId="TCLayout.ActiveDocument.1">
                  <p:embed/>
                </p:oleObj>
              </mc:Choice>
              <mc:Fallback>
                <p:oleObj name="think-cell Slide" r:id="rId4" imgW="408" imgH="4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08EC5093-76F8-49DE-8F33-6006C2E334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0" y="1620"/>
                        <a:ext cx="1620" cy="1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73A1F52B-61DC-4324-A077-C37EB74DAA7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61977" cy="16197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1" i="0" baseline="0">
              <a:solidFill>
                <a:schemeClr val="tx1"/>
              </a:solidFill>
              <a:latin typeface="Franklin Gothic Demi Cond" panose="020B0706030402020204" pitchFamily="34" charset="0"/>
              <a:ea typeface="+mj-ea"/>
              <a:cs typeface="+mj-cs"/>
              <a:sym typeface="Franklin Gothic Demi Cond" panose="020B07060304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984074" y="2514600"/>
            <a:ext cx="5441740" cy="2006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defRPr sz="4400" b="1" i="0" cap="none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84073" y="4546601"/>
            <a:ext cx="5441740" cy="2921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="1">
                <a:solidFill>
                  <a:schemeClr val="bg1"/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5EB5704-3C92-4CFB-9F02-9B3474CC089E}"/>
              </a:ext>
            </a:extLst>
          </p:cNvPr>
          <p:cNvSpPr/>
          <p:nvPr userDrawn="1"/>
        </p:nvSpPr>
        <p:spPr>
          <a:xfrm rot="13500000">
            <a:off x="-1265973" y="2256305"/>
            <a:ext cx="2531946" cy="2531984"/>
          </a:xfrm>
          <a:prstGeom prst="rtTriangle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2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934592E-265C-2F4A-A52E-58213B45538C}"/>
              </a:ext>
            </a:extLst>
          </p:cNvPr>
          <p:cNvPicPr>
            <a:picLocks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278" y="6266328"/>
            <a:ext cx="1141301" cy="38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199266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2B9E8-F693-456A-8F35-3BBDF9DE4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C81EC-B4C4-4791-9D2B-93E01F300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EE78-369A-4A83-91BE-CE1CDBA0BAF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29">
            <a:extLst>
              <a:ext uri="{FF2B5EF4-FFF2-40B4-BE49-F238E27FC236}">
                <a16:creationId xmlns:a16="http://schemas.microsoft.com/office/drawing/2014/main" id="{AB3C08E7-A51F-5048-BE14-3699F84B6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63" y="810751"/>
            <a:ext cx="10944664" cy="6239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000" b="1">
                <a:solidFill>
                  <a:schemeClr val="bg1"/>
                </a:solidFill>
                <a:latin typeface="+mn-lt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93FF2B-B996-6846-A499-68923F7338C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278" y="6266328"/>
            <a:ext cx="1141301" cy="382081"/>
          </a:xfrm>
          <a:prstGeom prst="rect">
            <a:avLst/>
          </a:prstGeom>
        </p:spPr>
      </p:pic>
      <p:sp>
        <p:nvSpPr>
          <p:cNvPr id="8" name="Triangle 3">
            <a:extLst>
              <a:ext uri="{FF2B5EF4-FFF2-40B4-BE49-F238E27FC236}">
                <a16:creationId xmlns:a16="http://schemas.microsoft.com/office/drawing/2014/main" id="{91FF00CB-4C16-4E4D-A210-5430E99CC01D}"/>
              </a:ext>
            </a:extLst>
          </p:cNvPr>
          <p:cNvSpPr/>
          <p:nvPr userDrawn="1"/>
        </p:nvSpPr>
        <p:spPr>
          <a:xfrm rot="5400000">
            <a:off x="7732466" y="-3180345"/>
            <a:ext cx="1318943" cy="7639877"/>
          </a:xfrm>
          <a:custGeom>
            <a:avLst/>
            <a:gdLst>
              <a:gd name="connsiteX0" fmla="*/ 0 w 7274560"/>
              <a:gd name="connsiteY0" fmla="*/ 3799840 h 3799840"/>
              <a:gd name="connsiteX1" fmla="*/ 3637280 w 7274560"/>
              <a:gd name="connsiteY1" fmla="*/ 0 h 3799840"/>
              <a:gd name="connsiteX2" fmla="*/ 7274560 w 7274560"/>
              <a:gd name="connsiteY2" fmla="*/ 3799840 h 3799840"/>
              <a:gd name="connsiteX3" fmla="*/ 0 w 7274560"/>
              <a:gd name="connsiteY3" fmla="*/ 3799840 h 3799840"/>
              <a:gd name="connsiteX0" fmla="*/ 0 w 11643360"/>
              <a:gd name="connsiteY0" fmla="*/ 4734560 h 4734560"/>
              <a:gd name="connsiteX1" fmla="*/ 11643360 w 11643360"/>
              <a:gd name="connsiteY1" fmla="*/ 0 h 4734560"/>
              <a:gd name="connsiteX2" fmla="*/ 7274560 w 11643360"/>
              <a:gd name="connsiteY2" fmla="*/ 4734560 h 4734560"/>
              <a:gd name="connsiteX3" fmla="*/ 0 w 11643360"/>
              <a:gd name="connsiteY3" fmla="*/ 4734560 h 4734560"/>
              <a:gd name="connsiteX0" fmla="*/ 0 w 11643360"/>
              <a:gd name="connsiteY0" fmla="*/ 4734560 h 4876800"/>
              <a:gd name="connsiteX1" fmla="*/ 11643360 w 11643360"/>
              <a:gd name="connsiteY1" fmla="*/ 0 h 4876800"/>
              <a:gd name="connsiteX2" fmla="*/ 8646160 w 11643360"/>
              <a:gd name="connsiteY2" fmla="*/ 4876800 h 4876800"/>
              <a:gd name="connsiteX3" fmla="*/ 0 w 11643360"/>
              <a:gd name="connsiteY3" fmla="*/ 4734560 h 4876800"/>
              <a:gd name="connsiteX0" fmla="*/ 0 w 2997200"/>
              <a:gd name="connsiteY0" fmla="*/ 0 h 4876800"/>
              <a:gd name="connsiteX1" fmla="*/ 2997200 w 2997200"/>
              <a:gd name="connsiteY1" fmla="*/ 0 h 4876800"/>
              <a:gd name="connsiteX2" fmla="*/ 0 w 2997200"/>
              <a:gd name="connsiteY2" fmla="*/ 4876800 h 4876800"/>
              <a:gd name="connsiteX3" fmla="*/ 0 w 2997200"/>
              <a:gd name="connsiteY3" fmla="*/ 0 h 48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7200" h="4876800">
                <a:moveTo>
                  <a:pt x="0" y="0"/>
                </a:moveTo>
                <a:lnTo>
                  <a:pt x="2997200" y="0"/>
                </a:lnTo>
                <a:lnTo>
                  <a:pt x="0" y="48768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iangle 3">
            <a:extLst>
              <a:ext uri="{FF2B5EF4-FFF2-40B4-BE49-F238E27FC236}">
                <a16:creationId xmlns:a16="http://schemas.microsoft.com/office/drawing/2014/main" id="{2BCB9C62-8D47-3A43-8E9E-96102264727E}"/>
              </a:ext>
            </a:extLst>
          </p:cNvPr>
          <p:cNvSpPr/>
          <p:nvPr userDrawn="1"/>
        </p:nvSpPr>
        <p:spPr>
          <a:xfrm rot="16200000">
            <a:off x="3140589" y="2398468"/>
            <a:ext cx="1318943" cy="7639877"/>
          </a:xfrm>
          <a:custGeom>
            <a:avLst/>
            <a:gdLst>
              <a:gd name="connsiteX0" fmla="*/ 0 w 7274560"/>
              <a:gd name="connsiteY0" fmla="*/ 3799840 h 3799840"/>
              <a:gd name="connsiteX1" fmla="*/ 3637280 w 7274560"/>
              <a:gd name="connsiteY1" fmla="*/ 0 h 3799840"/>
              <a:gd name="connsiteX2" fmla="*/ 7274560 w 7274560"/>
              <a:gd name="connsiteY2" fmla="*/ 3799840 h 3799840"/>
              <a:gd name="connsiteX3" fmla="*/ 0 w 7274560"/>
              <a:gd name="connsiteY3" fmla="*/ 3799840 h 3799840"/>
              <a:gd name="connsiteX0" fmla="*/ 0 w 11643360"/>
              <a:gd name="connsiteY0" fmla="*/ 4734560 h 4734560"/>
              <a:gd name="connsiteX1" fmla="*/ 11643360 w 11643360"/>
              <a:gd name="connsiteY1" fmla="*/ 0 h 4734560"/>
              <a:gd name="connsiteX2" fmla="*/ 7274560 w 11643360"/>
              <a:gd name="connsiteY2" fmla="*/ 4734560 h 4734560"/>
              <a:gd name="connsiteX3" fmla="*/ 0 w 11643360"/>
              <a:gd name="connsiteY3" fmla="*/ 4734560 h 4734560"/>
              <a:gd name="connsiteX0" fmla="*/ 0 w 11643360"/>
              <a:gd name="connsiteY0" fmla="*/ 4734560 h 4876800"/>
              <a:gd name="connsiteX1" fmla="*/ 11643360 w 11643360"/>
              <a:gd name="connsiteY1" fmla="*/ 0 h 4876800"/>
              <a:gd name="connsiteX2" fmla="*/ 8646160 w 11643360"/>
              <a:gd name="connsiteY2" fmla="*/ 4876800 h 4876800"/>
              <a:gd name="connsiteX3" fmla="*/ 0 w 11643360"/>
              <a:gd name="connsiteY3" fmla="*/ 4734560 h 4876800"/>
              <a:gd name="connsiteX0" fmla="*/ 0 w 2997200"/>
              <a:gd name="connsiteY0" fmla="*/ 0 h 4876800"/>
              <a:gd name="connsiteX1" fmla="*/ 2997200 w 2997200"/>
              <a:gd name="connsiteY1" fmla="*/ 0 h 4876800"/>
              <a:gd name="connsiteX2" fmla="*/ 0 w 2997200"/>
              <a:gd name="connsiteY2" fmla="*/ 4876800 h 4876800"/>
              <a:gd name="connsiteX3" fmla="*/ 0 w 2997200"/>
              <a:gd name="connsiteY3" fmla="*/ 0 h 48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7200" h="4876800">
                <a:moveTo>
                  <a:pt x="0" y="0"/>
                </a:moveTo>
                <a:lnTo>
                  <a:pt x="2997200" y="0"/>
                </a:lnTo>
                <a:lnTo>
                  <a:pt x="0" y="48768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29">
            <a:extLst>
              <a:ext uri="{FF2B5EF4-FFF2-40B4-BE49-F238E27FC236}">
                <a16:creationId xmlns:a16="http://schemas.microsoft.com/office/drawing/2014/main" id="{AEF283BE-109D-B14D-94A5-77E8E82524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4163" y="1829861"/>
            <a:ext cx="11039258" cy="260714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  <a:lvl2pPr marL="193655" indent="-192067" algn="l">
              <a:buClr>
                <a:schemeClr val="accent2"/>
              </a:buClr>
              <a:buFont typeface=".Lucida Grande UI Regular"/>
              <a:buChar char="►"/>
              <a:defRPr sz="2000">
                <a:solidFill>
                  <a:schemeClr val="bg1"/>
                </a:solidFill>
              </a:defRPr>
            </a:lvl2pPr>
            <a:lvl3pPr marL="457152" indent="-261910" algn="l"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3pPr>
            <a:lvl4pPr marL="614298" indent="-155559" algn="l">
              <a:buClr>
                <a:schemeClr val="accent2"/>
              </a:buClr>
              <a:buFont typeface=".PingFang SC Regular"/>
              <a:buChar char="・"/>
              <a:defRPr sz="1600">
                <a:solidFill>
                  <a:schemeClr val="bg1"/>
                </a:solidFill>
              </a:defRPr>
            </a:lvl4pPr>
            <a:lvl5pPr algn="l">
              <a:buClr>
                <a:schemeClr val="accent2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207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2B9E8-F693-456A-8F35-3BBDF9DE4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C81EC-B4C4-4791-9D2B-93E01F300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EE78-369A-4A83-91BE-CE1CDBA0BAF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29">
            <a:extLst>
              <a:ext uri="{FF2B5EF4-FFF2-40B4-BE49-F238E27FC236}">
                <a16:creationId xmlns:a16="http://schemas.microsoft.com/office/drawing/2014/main" id="{AB3C08E7-A51F-5048-BE14-3699F84B6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63" y="810751"/>
            <a:ext cx="10944664" cy="6239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000" b="1">
                <a:solidFill>
                  <a:schemeClr val="accent3"/>
                </a:solidFill>
                <a:latin typeface="+mn-lt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93FF2B-B996-6846-A499-68923F7338C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278" y="6266328"/>
            <a:ext cx="1141301" cy="382081"/>
          </a:xfrm>
          <a:prstGeom prst="rect">
            <a:avLst/>
          </a:prstGeom>
        </p:spPr>
      </p:pic>
      <p:sp>
        <p:nvSpPr>
          <p:cNvPr id="8" name="Triangle 3">
            <a:extLst>
              <a:ext uri="{FF2B5EF4-FFF2-40B4-BE49-F238E27FC236}">
                <a16:creationId xmlns:a16="http://schemas.microsoft.com/office/drawing/2014/main" id="{CE82098A-0C7D-2347-9D2C-A44AB29ADE36}"/>
              </a:ext>
            </a:extLst>
          </p:cNvPr>
          <p:cNvSpPr/>
          <p:nvPr userDrawn="1"/>
        </p:nvSpPr>
        <p:spPr>
          <a:xfrm rot="5400000">
            <a:off x="7732466" y="-3180345"/>
            <a:ext cx="1318943" cy="7639877"/>
          </a:xfrm>
          <a:custGeom>
            <a:avLst/>
            <a:gdLst>
              <a:gd name="connsiteX0" fmla="*/ 0 w 7274560"/>
              <a:gd name="connsiteY0" fmla="*/ 3799840 h 3799840"/>
              <a:gd name="connsiteX1" fmla="*/ 3637280 w 7274560"/>
              <a:gd name="connsiteY1" fmla="*/ 0 h 3799840"/>
              <a:gd name="connsiteX2" fmla="*/ 7274560 w 7274560"/>
              <a:gd name="connsiteY2" fmla="*/ 3799840 h 3799840"/>
              <a:gd name="connsiteX3" fmla="*/ 0 w 7274560"/>
              <a:gd name="connsiteY3" fmla="*/ 3799840 h 3799840"/>
              <a:gd name="connsiteX0" fmla="*/ 0 w 11643360"/>
              <a:gd name="connsiteY0" fmla="*/ 4734560 h 4734560"/>
              <a:gd name="connsiteX1" fmla="*/ 11643360 w 11643360"/>
              <a:gd name="connsiteY1" fmla="*/ 0 h 4734560"/>
              <a:gd name="connsiteX2" fmla="*/ 7274560 w 11643360"/>
              <a:gd name="connsiteY2" fmla="*/ 4734560 h 4734560"/>
              <a:gd name="connsiteX3" fmla="*/ 0 w 11643360"/>
              <a:gd name="connsiteY3" fmla="*/ 4734560 h 4734560"/>
              <a:gd name="connsiteX0" fmla="*/ 0 w 11643360"/>
              <a:gd name="connsiteY0" fmla="*/ 4734560 h 4876800"/>
              <a:gd name="connsiteX1" fmla="*/ 11643360 w 11643360"/>
              <a:gd name="connsiteY1" fmla="*/ 0 h 4876800"/>
              <a:gd name="connsiteX2" fmla="*/ 8646160 w 11643360"/>
              <a:gd name="connsiteY2" fmla="*/ 4876800 h 4876800"/>
              <a:gd name="connsiteX3" fmla="*/ 0 w 11643360"/>
              <a:gd name="connsiteY3" fmla="*/ 4734560 h 4876800"/>
              <a:gd name="connsiteX0" fmla="*/ 0 w 2997200"/>
              <a:gd name="connsiteY0" fmla="*/ 0 h 4876800"/>
              <a:gd name="connsiteX1" fmla="*/ 2997200 w 2997200"/>
              <a:gd name="connsiteY1" fmla="*/ 0 h 4876800"/>
              <a:gd name="connsiteX2" fmla="*/ 0 w 2997200"/>
              <a:gd name="connsiteY2" fmla="*/ 4876800 h 4876800"/>
              <a:gd name="connsiteX3" fmla="*/ 0 w 2997200"/>
              <a:gd name="connsiteY3" fmla="*/ 0 h 48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7200" h="4876800">
                <a:moveTo>
                  <a:pt x="0" y="0"/>
                </a:moveTo>
                <a:lnTo>
                  <a:pt x="2997200" y="0"/>
                </a:lnTo>
                <a:lnTo>
                  <a:pt x="0" y="48768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riangle 3">
            <a:extLst>
              <a:ext uri="{FF2B5EF4-FFF2-40B4-BE49-F238E27FC236}">
                <a16:creationId xmlns:a16="http://schemas.microsoft.com/office/drawing/2014/main" id="{C7BD600C-8B08-3B48-832A-7C4E4370616A}"/>
              </a:ext>
            </a:extLst>
          </p:cNvPr>
          <p:cNvSpPr/>
          <p:nvPr userDrawn="1"/>
        </p:nvSpPr>
        <p:spPr>
          <a:xfrm rot="16200000">
            <a:off x="3140589" y="2398468"/>
            <a:ext cx="1318943" cy="7639877"/>
          </a:xfrm>
          <a:custGeom>
            <a:avLst/>
            <a:gdLst>
              <a:gd name="connsiteX0" fmla="*/ 0 w 7274560"/>
              <a:gd name="connsiteY0" fmla="*/ 3799840 h 3799840"/>
              <a:gd name="connsiteX1" fmla="*/ 3637280 w 7274560"/>
              <a:gd name="connsiteY1" fmla="*/ 0 h 3799840"/>
              <a:gd name="connsiteX2" fmla="*/ 7274560 w 7274560"/>
              <a:gd name="connsiteY2" fmla="*/ 3799840 h 3799840"/>
              <a:gd name="connsiteX3" fmla="*/ 0 w 7274560"/>
              <a:gd name="connsiteY3" fmla="*/ 3799840 h 3799840"/>
              <a:gd name="connsiteX0" fmla="*/ 0 w 11643360"/>
              <a:gd name="connsiteY0" fmla="*/ 4734560 h 4734560"/>
              <a:gd name="connsiteX1" fmla="*/ 11643360 w 11643360"/>
              <a:gd name="connsiteY1" fmla="*/ 0 h 4734560"/>
              <a:gd name="connsiteX2" fmla="*/ 7274560 w 11643360"/>
              <a:gd name="connsiteY2" fmla="*/ 4734560 h 4734560"/>
              <a:gd name="connsiteX3" fmla="*/ 0 w 11643360"/>
              <a:gd name="connsiteY3" fmla="*/ 4734560 h 4734560"/>
              <a:gd name="connsiteX0" fmla="*/ 0 w 11643360"/>
              <a:gd name="connsiteY0" fmla="*/ 4734560 h 4876800"/>
              <a:gd name="connsiteX1" fmla="*/ 11643360 w 11643360"/>
              <a:gd name="connsiteY1" fmla="*/ 0 h 4876800"/>
              <a:gd name="connsiteX2" fmla="*/ 8646160 w 11643360"/>
              <a:gd name="connsiteY2" fmla="*/ 4876800 h 4876800"/>
              <a:gd name="connsiteX3" fmla="*/ 0 w 11643360"/>
              <a:gd name="connsiteY3" fmla="*/ 4734560 h 4876800"/>
              <a:gd name="connsiteX0" fmla="*/ 0 w 2997200"/>
              <a:gd name="connsiteY0" fmla="*/ 0 h 4876800"/>
              <a:gd name="connsiteX1" fmla="*/ 2997200 w 2997200"/>
              <a:gd name="connsiteY1" fmla="*/ 0 h 4876800"/>
              <a:gd name="connsiteX2" fmla="*/ 0 w 2997200"/>
              <a:gd name="connsiteY2" fmla="*/ 4876800 h 4876800"/>
              <a:gd name="connsiteX3" fmla="*/ 0 w 2997200"/>
              <a:gd name="connsiteY3" fmla="*/ 0 h 48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7200" h="4876800">
                <a:moveTo>
                  <a:pt x="0" y="0"/>
                </a:moveTo>
                <a:lnTo>
                  <a:pt x="2997200" y="0"/>
                </a:lnTo>
                <a:lnTo>
                  <a:pt x="0" y="48768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29">
            <a:extLst>
              <a:ext uri="{FF2B5EF4-FFF2-40B4-BE49-F238E27FC236}">
                <a16:creationId xmlns:a16="http://schemas.microsoft.com/office/drawing/2014/main" id="{0480E5B2-20FB-6646-82B2-A68B2A10F6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4163" y="1829861"/>
            <a:ext cx="11039258" cy="260714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  <a:lvl2pPr marL="193655" indent="-192067" algn="l">
              <a:buClr>
                <a:schemeClr val="accent2"/>
              </a:buClr>
              <a:buFont typeface=".Lucida Grande UI Regular"/>
              <a:buChar char="►"/>
              <a:defRPr sz="2000">
                <a:solidFill>
                  <a:schemeClr val="bg1"/>
                </a:solidFill>
              </a:defRPr>
            </a:lvl2pPr>
            <a:lvl3pPr marL="457152" indent="-261910" algn="l"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3pPr>
            <a:lvl4pPr marL="614298" indent="-155559" algn="l">
              <a:buClr>
                <a:schemeClr val="accent2"/>
              </a:buClr>
              <a:buFont typeface=".PingFang SC Regular"/>
              <a:buChar char="・"/>
              <a:defRPr sz="1600">
                <a:solidFill>
                  <a:schemeClr val="bg1"/>
                </a:solidFill>
              </a:defRPr>
            </a:lvl4pPr>
            <a:lvl5pPr algn="l">
              <a:buClr>
                <a:schemeClr val="accent2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9618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2B9E8-F693-456A-8F35-3BBDF9DE4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C81EC-B4C4-4791-9D2B-93E01F300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EE78-369A-4A83-91BE-CE1CDBA0BAF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29">
            <a:extLst>
              <a:ext uri="{FF2B5EF4-FFF2-40B4-BE49-F238E27FC236}">
                <a16:creationId xmlns:a16="http://schemas.microsoft.com/office/drawing/2014/main" id="{AB3C08E7-A51F-5048-BE14-3699F84B6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63" y="810751"/>
            <a:ext cx="10944664" cy="6239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000" b="1">
                <a:solidFill>
                  <a:schemeClr val="bg1"/>
                </a:solidFill>
                <a:latin typeface="+mn-lt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93FF2B-B996-6846-A499-68923F7338C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278" y="6266328"/>
            <a:ext cx="1141301" cy="382081"/>
          </a:xfrm>
          <a:prstGeom prst="rect">
            <a:avLst/>
          </a:prstGeom>
        </p:spPr>
      </p:pic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473CB0D4-3E52-774D-947F-B4B3D310B6F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4163" y="1829861"/>
            <a:ext cx="11039258" cy="260714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  <a:lvl2pPr marL="193655" indent="-192067" algn="l">
              <a:buClr>
                <a:schemeClr val="accent2"/>
              </a:buClr>
              <a:buFont typeface=".Lucida Grande UI Regular"/>
              <a:buChar char="►"/>
              <a:defRPr sz="2000">
                <a:solidFill>
                  <a:schemeClr val="bg1"/>
                </a:solidFill>
              </a:defRPr>
            </a:lvl2pPr>
            <a:lvl3pPr marL="457152" indent="-261910" algn="l"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3pPr>
            <a:lvl4pPr marL="614298" indent="-155559" algn="l">
              <a:buClr>
                <a:schemeClr val="accent2"/>
              </a:buClr>
              <a:buFont typeface=".PingFang SC Regular"/>
              <a:buChar char="・"/>
              <a:defRPr sz="1600">
                <a:solidFill>
                  <a:schemeClr val="bg1"/>
                </a:solidFill>
              </a:defRPr>
            </a:lvl4pPr>
            <a:lvl5pPr algn="l">
              <a:buClr>
                <a:schemeClr val="accent2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1283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2B9E8-F693-456A-8F35-3BBDF9DE4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C81EC-B4C4-4791-9D2B-93E01F300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EE78-369A-4A83-91BE-CE1CDBA0BAF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29">
            <a:extLst>
              <a:ext uri="{FF2B5EF4-FFF2-40B4-BE49-F238E27FC236}">
                <a16:creationId xmlns:a16="http://schemas.microsoft.com/office/drawing/2014/main" id="{AB3C08E7-A51F-5048-BE14-3699F84B6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63" y="810751"/>
            <a:ext cx="10944664" cy="6239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000" b="1">
                <a:solidFill>
                  <a:schemeClr val="bg1"/>
                </a:solidFill>
                <a:latin typeface="+mn-lt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93FF2B-B996-6846-A499-68923F7338C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278" y="6266328"/>
            <a:ext cx="1141301" cy="382081"/>
          </a:xfrm>
          <a:prstGeom prst="rect">
            <a:avLst/>
          </a:prstGeom>
        </p:spPr>
      </p:pic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BA4A290A-0B1B-1B41-B64D-A2ACD9FC3A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4163" y="1829861"/>
            <a:ext cx="11039258" cy="260714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  <a:lvl2pPr marL="193655" indent="-192067" algn="l">
              <a:buClr>
                <a:schemeClr val="accent2"/>
              </a:buClr>
              <a:buFont typeface=".Lucida Grande UI Regular"/>
              <a:buChar char="►"/>
              <a:defRPr sz="2000">
                <a:solidFill>
                  <a:schemeClr val="bg1"/>
                </a:solidFill>
              </a:defRPr>
            </a:lvl2pPr>
            <a:lvl3pPr marL="457152" indent="-261910" algn="l"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3pPr>
            <a:lvl4pPr marL="614298" indent="-155559" algn="l">
              <a:buClr>
                <a:schemeClr val="accent2"/>
              </a:buClr>
              <a:buFont typeface=".PingFang SC Regular"/>
              <a:buChar char="・"/>
              <a:defRPr sz="1600">
                <a:solidFill>
                  <a:schemeClr val="bg1"/>
                </a:solidFill>
              </a:defRPr>
            </a:lvl4pPr>
            <a:lvl5pPr algn="l">
              <a:buClr>
                <a:schemeClr val="accent2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96649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2B9E8-F693-456A-8F35-3BBDF9DE4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6358EE78-369A-4A83-91BE-CE1CDBA0BA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C81EC-B4C4-4791-9D2B-93E01F300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tle 29">
            <a:extLst>
              <a:ext uri="{FF2B5EF4-FFF2-40B4-BE49-F238E27FC236}">
                <a16:creationId xmlns:a16="http://schemas.microsoft.com/office/drawing/2014/main" id="{AB3C08E7-A51F-5048-BE14-3699F84B6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63" y="810751"/>
            <a:ext cx="10944664" cy="6239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000" b="1">
                <a:solidFill>
                  <a:schemeClr val="accent3"/>
                </a:solidFill>
                <a:latin typeface="+mn-lt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93FF2B-B996-6846-A499-68923F7338C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278" y="6266328"/>
            <a:ext cx="1141301" cy="382081"/>
          </a:xfrm>
          <a:prstGeom prst="rect">
            <a:avLst/>
          </a:prstGeom>
        </p:spPr>
      </p:pic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E87DEB99-99D6-B24A-AEB3-6412F8F356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4163" y="1829861"/>
            <a:ext cx="11039258" cy="260714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  <a:lvl2pPr marL="193655" indent="-192067" algn="l">
              <a:buClr>
                <a:schemeClr val="accent2"/>
              </a:buClr>
              <a:buFont typeface=".Lucida Grande UI Regular"/>
              <a:buChar char="►"/>
              <a:defRPr sz="2000">
                <a:solidFill>
                  <a:schemeClr val="bg1"/>
                </a:solidFill>
              </a:defRPr>
            </a:lvl2pPr>
            <a:lvl3pPr marL="457152" indent="-261910" algn="l"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3pPr>
            <a:lvl4pPr marL="614298" indent="-155559" algn="l">
              <a:buClr>
                <a:schemeClr val="accent2"/>
              </a:buClr>
              <a:buFont typeface=".PingFang SC Regular"/>
              <a:buChar char="・"/>
              <a:defRPr sz="1600">
                <a:solidFill>
                  <a:schemeClr val="bg1"/>
                </a:solidFill>
              </a:defRPr>
            </a:lvl4pPr>
            <a:lvl5pPr algn="l">
              <a:buClr>
                <a:schemeClr val="accent2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5998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c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3508BDA9-2CC5-4441-9CB2-F421A72E49A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620" y="1620"/>
          <a:ext cx="1620" cy="1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3" imgH="473" progId="TCLayout.ActiveDocument.1">
                  <p:embed/>
                </p:oleObj>
              </mc:Choice>
              <mc:Fallback>
                <p:oleObj name="think-cell Slide" r:id="rId4" imgW="473" imgH="473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3508BDA9-2CC5-4441-9CB2-F421A72E49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0" y="1620"/>
                        <a:ext cx="1620" cy="1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7860C9AF-AEE9-44CC-BA6A-A3C6CF5AFD6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61977" cy="16197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041" b="1" i="0" baseline="0">
              <a:solidFill>
                <a:schemeClr val="tx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307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1390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8591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08EC5093-76F8-49DE-8F33-6006C2E3345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620" y="1620"/>
          <a:ext cx="1620" cy="1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08" imgH="408" progId="TCLayout.ActiveDocument.1">
                  <p:embed/>
                </p:oleObj>
              </mc:Choice>
              <mc:Fallback>
                <p:oleObj name="think-cell Slide" r:id="rId4" imgW="408" imgH="4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08EC5093-76F8-49DE-8F33-6006C2E334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0" y="1620"/>
                        <a:ext cx="1620" cy="1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73A1F52B-61DC-4324-A077-C37EB74DAA7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61977" cy="16197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1" i="0" baseline="0">
              <a:solidFill>
                <a:schemeClr val="tx1"/>
              </a:solidFill>
              <a:latin typeface="Franklin Gothic Demi Cond" panose="020B0706030402020204" pitchFamily="34" charset="0"/>
              <a:ea typeface="+mj-ea"/>
              <a:cs typeface="+mj-cs"/>
              <a:sym typeface="Franklin Gothic Demi Cond" panose="020B07060304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984074" y="2514600"/>
            <a:ext cx="5441740" cy="2006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algn="l">
              <a:defRPr sz="4400" b="1" i="0" cap="none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84073" y="4546601"/>
            <a:ext cx="5441740" cy="2921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5EB5704-3C92-4CFB-9F02-9B3474CC089E}"/>
              </a:ext>
            </a:extLst>
          </p:cNvPr>
          <p:cNvSpPr/>
          <p:nvPr userDrawn="1"/>
        </p:nvSpPr>
        <p:spPr>
          <a:xfrm rot="13500000">
            <a:off x="-1265973" y="2256305"/>
            <a:ext cx="2531946" cy="2531984"/>
          </a:xfrm>
          <a:prstGeom prst="rtTriangle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2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5065A28-90A9-C146-9E04-1106F8FAE2E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755" y="6266328"/>
            <a:ext cx="1098346" cy="46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90149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nding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61" y="1622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61" y="1622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754AC5AB-9D5A-4E12-952B-CAA102317B4D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61977" cy="16197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65" b="0" i="0" baseline="0" err="1">
              <a:solidFill>
                <a:schemeClr val="tx1"/>
              </a:solidFill>
              <a:latin typeface="Franklin Gothic Demi Cond" panose="020B0706030402020204" pitchFamily="34" charset="0"/>
              <a:ea typeface="+mj-ea"/>
              <a:cs typeface="Calibri" panose="020F0502020204030204" pitchFamily="34" charset="0"/>
              <a:sym typeface="Franklin Gothic Demi Cond" panose="020B0706030402020204" pitchFamily="34" charset="0"/>
            </a:endParaRPr>
          </a:p>
        </p:txBody>
      </p:sp>
      <p:sp>
        <p:nvSpPr>
          <p:cNvPr id="5" name="doc id" hidden="1"/>
          <p:cNvSpPr txBox="1">
            <a:spLocks noChangeArrowheads="1"/>
          </p:cNvSpPr>
          <p:nvPr userDrawn="1"/>
        </p:nvSpPr>
        <p:spPr bwMode="auto">
          <a:xfrm>
            <a:off x="11487911" y="37256"/>
            <a:ext cx="401720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29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8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Document type" hidden="1"/>
          <p:cNvSpPr txBox="1">
            <a:spLocks noChangeArrowheads="1"/>
          </p:cNvSpPr>
          <p:nvPr userDrawn="1"/>
        </p:nvSpPr>
        <p:spPr bwMode="gray">
          <a:xfrm>
            <a:off x="3085967" y="3652560"/>
            <a:ext cx="8478152" cy="224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329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2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type | Date</a:t>
            </a:r>
          </a:p>
        </p:txBody>
      </p:sp>
      <p:sp>
        <p:nvSpPr>
          <p:cNvPr id="26" name="Disclaimer-English (United States)" hidden="1"/>
          <p:cNvSpPr>
            <a:spLocks noChangeArrowheads="1"/>
          </p:cNvSpPr>
          <p:nvPr userDrawn="1"/>
        </p:nvSpPr>
        <p:spPr bwMode="black">
          <a:xfrm>
            <a:off x="2837961" y="6381112"/>
            <a:ext cx="5224600" cy="388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defTabSz="109499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16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CONFIDENTIAL AND PROPRIETARY</a:t>
            </a:r>
          </a:p>
          <a:p>
            <a:pPr marL="0" marR="0" lvl="0" indent="0" algn="l" defTabSz="109499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16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Any use of this material without specific permission of McKinsey &amp; Company is strictly prohibited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9D6C37E6-066A-43B8-BCBB-885C4C9BD9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4556" y="3013503"/>
            <a:ext cx="10098505" cy="830997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3BA80537-E1FD-43A7-B1F7-B96B274FF2EA}"/>
              </a:ext>
            </a:extLst>
          </p:cNvPr>
          <p:cNvSpPr/>
          <p:nvPr userDrawn="1"/>
        </p:nvSpPr>
        <p:spPr>
          <a:xfrm rot="13500000">
            <a:off x="-865672" y="2563315"/>
            <a:ext cx="1731346" cy="1731371"/>
          </a:xfrm>
          <a:prstGeom prst="rtTriangle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2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57166B-24F5-4204-9224-B066CC9B56B4}"/>
              </a:ext>
            </a:extLst>
          </p:cNvPr>
          <p:cNvPicPr>
            <a:picLocks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278" y="6266328"/>
            <a:ext cx="1141301" cy="38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743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Landing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61" y="1622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61" y="1622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754AC5AB-9D5A-4E12-952B-CAA102317B4D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61977" cy="16197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265" b="0" i="0" baseline="0" err="1">
              <a:solidFill>
                <a:schemeClr val="tx1"/>
              </a:solidFill>
              <a:latin typeface="Franklin Gothic Demi Cond" panose="020B0706030402020204" pitchFamily="34" charset="0"/>
              <a:ea typeface="+mj-ea"/>
              <a:cs typeface="Calibri" panose="020F0502020204030204" pitchFamily="34" charset="0"/>
              <a:sym typeface="Franklin Gothic Demi Cond" panose="020B0706030402020204" pitchFamily="34" charset="0"/>
            </a:endParaRPr>
          </a:p>
        </p:txBody>
      </p:sp>
      <p:sp>
        <p:nvSpPr>
          <p:cNvPr id="5" name="doc id" hidden="1"/>
          <p:cNvSpPr txBox="1">
            <a:spLocks noChangeArrowheads="1"/>
          </p:cNvSpPr>
          <p:nvPr userDrawn="1"/>
        </p:nvSpPr>
        <p:spPr bwMode="auto">
          <a:xfrm>
            <a:off x="11487911" y="37256"/>
            <a:ext cx="401720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329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89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Document type" hidden="1"/>
          <p:cNvSpPr txBox="1">
            <a:spLocks noChangeArrowheads="1"/>
          </p:cNvSpPr>
          <p:nvPr userDrawn="1"/>
        </p:nvSpPr>
        <p:spPr bwMode="gray">
          <a:xfrm>
            <a:off x="3085967" y="3652560"/>
            <a:ext cx="8478152" cy="224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3296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28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type | Date</a:t>
            </a:r>
          </a:p>
        </p:txBody>
      </p:sp>
      <p:sp>
        <p:nvSpPr>
          <p:cNvPr id="26" name="Disclaimer-English (United States)" hidden="1"/>
          <p:cNvSpPr>
            <a:spLocks noChangeArrowheads="1"/>
          </p:cNvSpPr>
          <p:nvPr userDrawn="1"/>
        </p:nvSpPr>
        <p:spPr bwMode="black">
          <a:xfrm>
            <a:off x="2837961" y="6381112"/>
            <a:ext cx="5224600" cy="388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defTabSz="109499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16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CONFIDENTIAL AND PROPRIETARY</a:t>
            </a:r>
          </a:p>
          <a:p>
            <a:pPr marL="0" marR="0" lvl="0" indent="0" algn="l" defTabSz="109499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16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Any use of this material without specific permission of McKinsey &amp; Company is strictly prohibited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9D6C37E6-066A-43B8-BCBB-885C4C9BD9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4556" y="3059669"/>
            <a:ext cx="9519287" cy="738664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>
              <a:defRPr sz="4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3BA80537-E1FD-43A7-B1F7-B96B274FF2EA}"/>
              </a:ext>
            </a:extLst>
          </p:cNvPr>
          <p:cNvSpPr/>
          <p:nvPr userDrawn="1"/>
        </p:nvSpPr>
        <p:spPr>
          <a:xfrm rot="13500000">
            <a:off x="-865672" y="2563315"/>
            <a:ext cx="1731346" cy="1731371"/>
          </a:xfrm>
          <a:prstGeom prst="rtTriangle">
            <a:avLst/>
          </a:prstGeom>
          <a:solidFill>
            <a:schemeClr val="accent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2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57166B-24F5-4204-9224-B066CC9B56B4}"/>
              </a:ext>
            </a:extLst>
          </p:cNvPr>
          <p:cNvPicPr>
            <a:picLocks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844" y="6310038"/>
            <a:ext cx="1010736" cy="3383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F9D4B74-8915-D746-84F7-3711388416C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755" y="6266328"/>
            <a:ext cx="1098346" cy="461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539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29">
            <a:extLst>
              <a:ext uri="{FF2B5EF4-FFF2-40B4-BE49-F238E27FC236}">
                <a16:creationId xmlns:a16="http://schemas.microsoft.com/office/drawing/2014/main" id="{FFD095AB-E691-40C1-B921-3ADDD051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63" y="810751"/>
            <a:ext cx="11365688" cy="6801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000" b="1">
                <a:solidFill>
                  <a:schemeClr val="tx1"/>
                </a:solidFill>
                <a:latin typeface="+mn-lt"/>
              </a:defRPr>
            </a:lvl1pPr>
          </a:lstStyle>
          <a:p>
            <a:pPr marL="0" lvl="0"/>
            <a:r>
              <a:rPr lang="en-US" dirty="0"/>
              <a:t>Add a photo to the bottom green triangle here</a:t>
            </a:r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F5E6F0E6-329E-504D-BE1D-490C7D9DDDA9}"/>
              </a:ext>
            </a:extLst>
          </p:cNvPr>
          <p:cNvSpPr/>
          <p:nvPr userDrawn="1"/>
        </p:nvSpPr>
        <p:spPr>
          <a:xfrm rot="5400000">
            <a:off x="7732466" y="-3180345"/>
            <a:ext cx="1318943" cy="7639877"/>
          </a:xfrm>
          <a:custGeom>
            <a:avLst/>
            <a:gdLst>
              <a:gd name="connsiteX0" fmla="*/ 0 w 7274560"/>
              <a:gd name="connsiteY0" fmla="*/ 3799840 h 3799840"/>
              <a:gd name="connsiteX1" fmla="*/ 3637280 w 7274560"/>
              <a:gd name="connsiteY1" fmla="*/ 0 h 3799840"/>
              <a:gd name="connsiteX2" fmla="*/ 7274560 w 7274560"/>
              <a:gd name="connsiteY2" fmla="*/ 3799840 h 3799840"/>
              <a:gd name="connsiteX3" fmla="*/ 0 w 7274560"/>
              <a:gd name="connsiteY3" fmla="*/ 3799840 h 3799840"/>
              <a:gd name="connsiteX0" fmla="*/ 0 w 11643360"/>
              <a:gd name="connsiteY0" fmla="*/ 4734560 h 4734560"/>
              <a:gd name="connsiteX1" fmla="*/ 11643360 w 11643360"/>
              <a:gd name="connsiteY1" fmla="*/ 0 h 4734560"/>
              <a:gd name="connsiteX2" fmla="*/ 7274560 w 11643360"/>
              <a:gd name="connsiteY2" fmla="*/ 4734560 h 4734560"/>
              <a:gd name="connsiteX3" fmla="*/ 0 w 11643360"/>
              <a:gd name="connsiteY3" fmla="*/ 4734560 h 4734560"/>
              <a:gd name="connsiteX0" fmla="*/ 0 w 11643360"/>
              <a:gd name="connsiteY0" fmla="*/ 4734560 h 4876800"/>
              <a:gd name="connsiteX1" fmla="*/ 11643360 w 11643360"/>
              <a:gd name="connsiteY1" fmla="*/ 0 h 4876800"/>
              <a:gd name="connsiteX2" fmla="*/ 8646160 w 11643360"/>
              <a:gd name="connsiteY2" fmla="*/ 4876800 h 4876800"/>
              <a:gd name="connsiteX3" fmla="*/ 0 w 11643360"/>
              <a:gd name="connsiteY3" fmla="*/ 4734560 h 4876800"/>
              <a:gd name="connsiteX0" fmla="*/ 0 w 2997200"/>
              <a:gd name="connsiteY0" fmla="*/ 0 h 4876800"/>
              <a:gd name="connsiteX1" fmla="*/ 2997200 w 2997200"/>
              <a:gd name="connsiteY1" fmla="*/ 0 h 4876800"/>
              <a:gd name="connsiteX2" fmla="*/ 0 w 2997200"/>
              <a:gd name="connsiteY2" fmla="*/ 4876800 h 4876800"/>
              <a:gd name="connsiteX3" fmla="*/ 0 w 2997200"/>
              <a:gd name="connsiteY3" fmla="*/ 0 h 48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7200" h="4876800">
                <a:moveTo>
                  <a:pt x="0" y="0"/>
                </a:moveTo>
                <a:lnTo>
                  <a:pt x="2997200" y="0"/>
                </a:lnTo>
                <a:lnTo>
                  <a:pt x="0" y="4876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9E79421-32C7-F54A-8BEE-55B861998C8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3447" y="5539056"/>
            <a:ext cx="7639878" cy="1318944"/>
          </a:xfrm>
          <a:prstGeom prst="rtTriangle">
            <a:avLst/>
          </a:prstGeom>
          <a:solidFill>
            <a:schemeClr val="accent2"/>
          </a:solidFill>
        </p:spPr>
        <p:txBody>
          <a:bodyPr/>
          <a:lstStyle/>
          <a:p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67AF308-A01D-0749-9F01-901D3BB0DB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755" y="6266328"/>
            <a:ext cx="1098346" cy="461090"/>
          </a:xfrm>
          <a:prstGeom prst="rect">
            <a:avLst/>
          </a:prstGeom>
        </p:spPr>
      </p:pic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5A22196A-4B76-644B-917B-85AA0E9A71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4163" y="1829861"/>
            <a:ext cx="11039258" cy="260714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>
                <a:solidFill>
                  <a:schemeClr val="accent6">
                    <a:lumMod val="85000"/>
                    <a:lumOff val="15000"/>
                  </a:schemeClr>
                </a:solidFill>
              </a:defRPr>
            </a:lvl1pPr>
            <a:lvl2pPr marL="193655" indent="-192067" algn="l">
              <a:buClr>
                <a:schemeClr val="accent2"/>
              </a:buClr>
              <a:buFont typeface=".Lucida Grande UI Regular"/>
              <a:buChar char="►"/>
              <a:defRPr sz="2000">
                <a:solidFill>
                  <a:schemeClr val="accent6">
                    <a:lumMod val="85000"/>
                    <a:lumOff val="15000"/>
                  </a:schemeClr>
                </a:solidFill>
              </a:defRPr>
            </a:lvl2pPr>
            <a:lvl3pPr marL="457152" indent="-261910" algn="l"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accent6">
                    <a:lumMod val="85000"/>
                    <a:lumOff val="15000"/>
                  </a:schemeClr>
                </a:solidFill>
              </a:defRPr>
            </a:lvl3pPr>
            <a:lvl4pPr marL="614298" indent="-155559" algn="l">
              <a:buClr>
                <a:schemeClr val="accent2"/>
              </a:buClr>
              <a:buFont typeface=".PingFang SC Regular"/>
              <a:buChar char="・"/>
              <a:defRPr sz="1600">
                <a:solidFill>
                  <a:schemeClr val="accent6">
                    <a:lumMod val="85000"/>
                    <a:lumOff val="15000"/>
                  </a:schemeClr>
                </a:solidFill>
              </a:defRPr>
            </a:lvl4pPr>
            <a:lvl5pPr algn="l">
              <a:buClr>
                <a:schemeClr val="accent2"/>
              </a:buClr>
              <a:defRPr sz="1600">
                <a:solidFill>
                  <a:schemeClr val="accent6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0301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29">
            <a:extLst>
              <a:ext uri="{FF2B5EF4-FFF2-40B4-BE49-F238E27FC236}">
                <a16:creationId xmlns:a16="http://schemas.microsoft.com/office/drawing/2014/main" id="{FFD095AB-E691-40C1-B921-3ADDD051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63" y="810751"/>
            <a:ext cx="11039258" cy="6801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000" b="1">
                <a:solidFill>
                  <a:schemeClr val="tx1"/>
                </a:solidFill>
                <a:latin typeface="+mn-lt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4" name="Triangle 3">
            <a:extLst>
              <a:ext uri="{FF2B5EF4-FFF2-40B4-BE49-F238E27FC236}">
                <a16:creationId xmlns:a16="http://schemas.microsoft.com/office/drawing/2014/main" id="{F5E6F0E6-329E-504D-BE1D-490C7D9DDDA9}"/>
              </a:ext>
            </a:extLst>
          </p:cNvPr>
          <p:cNvSpPr/>
          <p:nvPr userDrawn="1"/>
        </p:nvSpPr>
        <p:spPr>
          <a:xfrm rot="5400000">
            <a:off x="7732466" y="-3180345"/>
            <a:ext cx="1318943" cy="7639877"/>
          </a:xfrm>
          <a:custGeom>
            <a:avLst/>
            <a:gdLst>
              <a:gd name="connsiteX0" fmla="*/ 0 w 7274560"/>
              <a:gd name="connsiteY0" fmla="*/ 3799840 h 3799840"/>
              <a:gd name="connsiteX1" fmla="*/ 3637280 w 7274560"/>
              <a:gd name="connsiteY1" fmla="*/ 0 h 3799840"/>
              <a:gd name="connsiteX2" fmla="*/ 7274560 w 7274560"/>
              <a:gd name="connsiteY2" fmla="*/ 3799840 h 3799840"/>
              <a:gd name="connsiteX3" fmla="*/ 0 w 7274560"/>
              <a:gd name="connsiteY3" fmla="*/ 3799840 h 3799840"/>
              <a:gd name="connsiteX0" fmla="*/ 0 w 11643360"/>
              <a:gd name="connsiteY0" fmla="*/ 4734560 h 4734560"/>
              <a:gd name="connsiteX1" fmla="*/ 11643360 w 11643360"/>
              <a:gd name="connsiteY1" fmla="*/ 0 h 4734560"/>
              <a:gd name="connsiteX2" fmla="*/ 7274560 w 11643360"/>
              <a:gd name="connsiteY2" fmla="*/ 4734560 h 4734560"/>
              <a:gd name="connsiteX3" fmla="*/ 0 w 11643360"/>
              <a:gd name="connsiteY3" fmla="*/ 4734560 h 4734560"/>
              <a:gd name="connsiteX0" fmla="*/ 0 w 11643360"/>
              <a:gd name="connsiteY0" fmla="*/ 4734560 h 4876800"/>
              <a:gd name="connsiteX1" fmla="*/ 11643360 w 11643360"/>
              <a:gd name="connsiteY1" fmla="*/ 0 h 4876800"/>
              <a:gd name="connsiteX2" fmla="*/ 8646160 w 11643360"/>
              <a:gd name="connsiteY2" fmla="*/ 4876800 h 4876800"/>
              <a:gd name="connsiteX3" fmla="*/ 0 w 11643360"/>
              <a:gd name="connsiteY3" fmla="*/ 4734560 h 4876800"/>
              <a:gd name="connsiteX0" fmla="*/ 0 w 2997200"/>
              <a:gd name="connsiteY0" fmla="*/ 0 h 4876800"/>
              <a:gd name="connsiteX1" fmla="*/ 2997200 w 2997200"/>
              <a:gd name="connsiteY1" fmla="*/ 0 h 4876800"/>
              <a:gd name="connsiteX2" fmla="*/ 0 w 2997200"/>
              <a:gd name="connsiteY2" fmla="*/ 4876800 h 4876800"/>
              <a:gd name="connsiteX3" fmla="*/ 0 w 2997200"/>
              <a:gd name="connsiteY3" fmla="*/ 0 h 48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7200" h="4876800">
                <a:moveTo>
                  <a:pt x="0" y="0"/>
                </a:moveTo>
                <a:lnTo>
                  <a:pt x="2997200" y="0"/>
                </a:lnTo>
                <a:lnTo>
                  <a:pt x="0" y="4876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4859B0-2726-A045-A762-E164DDA1D9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755" y="6266328"/>
            <a:ext cx="1098346" cy="461090"/>
          </a:xfrm>
          <a:prstGeom prst="rect">
            <a:avLst/>
          </a:prstGeom>
        </p:spPr>
      </p:pic>
      <p:sp>
        <p:nvSpPr>
          <p:cNvPr id="6" name="Text Placeholder 29">
            <a:extLst>
              <a:ext uri="{FF2B5EF4-FFF2-40B4-BE49-F238E27FC236}">
                <a16:creationId xmlns:a16="http://schemas.microsoft.com/office/drawing/2014/main" id="{443048C2-68E7-5643-B55B-3F47D9F553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4163" y="1829861"/>
            <a:ext cx="11039258" cy="260714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>
                <a:solidFill>
                  <a:schemeClr val="accent6">
                    <a:lumMod val="85000"/>
                    <a:lumOff val="15000"/>
                  </a:schemeClr>
                </a:solidFill>
              </a:defRPr>
            </a:lvl1pPr>
            <a:lvl2pPr marL="193655" indent="-192067" algn="l">
              <a:buClr>
                <a:schemeClr val="accent2"/>
              </a:buClr>
              <a:buFont typeface=".Lucida Grande UI Regular"/>
              <a:buChar char="►"/>
              <a:defRPr sz="2000">
                <a:solidFill>
                  <a:schemeClr val="accent6">
                    <a:lumMod val="85000"/>
                    <a:lumOff val="15000"/>
                  </a:schemeClr>
                </a:solidFill>
              </a:defRPr>
            </a:lvl2pPr>
            <a:lvl3pPr marL="457152" indent="-261910" algn="l"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accent6">
                    <a:lumMod val="85000"/>
                    <a:lumOff val="15000"/>
                  </a:schemeClr>
                </a:solidFill>
              </a:defRPr>
            </a:lvl3pPr>
            <a:lvl4pPr marL="614298" indent="-155559" algn="l">
              <a:buClr>
                <a:schemeClr val="accent2"/>
              </a:buClr>
              <a:buFont typeface=".PingFang SC Regular"/>
              <a:buChar char="・"/>
              <a:defRPr sz="1600">
                <a:solidFill>
                  <a:schemeClr val="accent6">
                    <a:lumMod val="85000"/>
                    <a:lumOff val="15000"/>
                  </a:schemeClr>
                </a:solidFill>
              </a:defRPr>
            </a:lvl4pPr>
            <a:lvl5pPr algn="l">
              <a:buClr>
                <a:schemeClr val="accent2"/>
              </a:buClr>
              <a:defRPr sz="1600">
                <a:solidFill>
                  <a:schemeClr val="accent6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09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29">
            <a:extLst>
              <a:ext uri="{FF2B5EF4-FFF2-40B4-BE49-F238E27FC236}">
                <a16:creationId xmlns:a16="http://schemas.microsoft.com/office/drawing/2014/main" id="{FFD095AB-E691-40C1-B921-3ADDD051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63" y="810751"/>
            <a:ext cx="11039258" cy="6801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000" b="1">
                <a:solidFill>
                  <a:schemeClr val="tx1"/>
                </a:solidFill>
                <a:latin typeface="+mn-lt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4859B0-2726-A045-A762-E164DDA1D9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755" y="6266328"/>
            <a:ext cx="1098346" cy="461090"/>
          </a:xfrm>
          <a:prstGeom prst="rect">
            <a:avLst/>
          </a:prstGeom>
        </p:spPr>
      </p:pic>
      <p:sp>
        <p:nvSpPr>
          <p:cNvPr id="7" name="Text Placeholder 29">
            <a:extLst>
              <a:ext uri="{FF2B5EF4-FFF2-40B4-BE49-F238E27FC236}">
                <a16:creationId xmlns:a16="http://schemas.microsoft.com/office/drawing/2014/main" id="{0D48B0F2-0163-8241-930B-0BDBDEB6E7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4163" y="1829861"/>
            <a:ext cx="11039258" cy="260714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>
                <a:solidFill>
                  <a:schemeClr val="accent6">
                    <a:lumMod val="85000"/>
                    <a:lumOff val="15000"/>
                  </a:schemeClr>
                </a:solidFill>
              </a:defRPr>
            </a:lvl1pPr>
            <a:lvl2pPr marL="193655" indent="-192067" algn="l">
              <a:buClr>
                <a:schemeClr val="accent2"/>
              </a:buClr>
              <a:buFont typeface=".Lucida Grande UI Regular"/>
              <a:buChar char="►"/>
              <a:defRPr sz="2000">
                <a:solidFill>
                  <a:schemeClr val="accent6">
                    <a:lumMod val="85000"/>
                    <a:lumOff val="15000"/>
                  </a:schemeClr>
                </a:solidFill>
              </a:defRPr>
            </a:lvl2pPr>
            <a:lvl3pPr marL="457152" indent="-261910" algn="l"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accent6">
                    <a:lumMod val="85000"/>
                    <a:lumOff val="15000"/>
                  </a:schemeClr>
                </a:solidFill>
              </a:defRPr>
            </a:lvl3pPr>
            <a:lvl4pPr marL="614298" indent="-155559" algn="l">
              <a:buClr>
                <a:schemeClr val="accent2"/>
              </a:buClr>
              <a:buFont typeface=".PingFang SC Regular"/>
              <a:buChar char="・"/>
              <a:defRPr sz="1600">
                <a:solidFill>
                  <a:schemeClr val="accent6">
                    <a:lumMod val="85000"/>
                    <a:lumOff val="15000"/>
                  </a:schemeClr>
                </a:solidFill>
              </a:defRPr>
            </a:lvl4pPr>
            <a:lvl5pPr algn="l">
              <a:buClr>
                <a:schemeClr val="accent2"/>
              </a:buClr>
              <a:defRPr sz="1600">
                <a:solidFill>
                  <a:schemeClr val="accent6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9528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2B9E8-F693-456A-8F35-3BBDF9DE4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C81EC-B4C4-4791-9D2B-93E01F300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EE78-369A-4A83-91BE-CE1CDBA0BAF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29">
            <a:extLst>
              <a:ext uri="{FF2B5EF4-FFF2-40B4-BE49-F238E27FC236}">
                <a16:creationId xmlns:a16="http://schemas.microsoft.com/office/drawing/2014/main" id="{AB3C08E7-A51F-5048-BE14-3699F84B6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63" y="810751"/>
            <a:ext cx="10944664" cy="6239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000" b="1">
                <a:solidFill>
                  <a:schemeClr val="bg1"/>
                </a:solidFill>
                <a:latin typeface="+mn-lt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93FF2B-B996-6846-A499-68923F7338C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278" y="6266328"/>
            <a:ext cx="1141301" cy="382081"/>
          </a:xfrm>
          <a:prstGeom prst="rect">
            <a:avLst/>
          </a:prstGeom>
        </p:spPr>
      </p:pic>
      <p:sp>
        <p:nvSpPr>
          <p:cNvPr id="8" name="Text Placeholder 29">
            <a:extLst>
              <a:ext uri="{FF2B5EF4-FFF2-40B4-BE49-F238E27FC236}">
                <a16:creationId xmlns:a16="http://schemas.microsoft.com/office/drawing/2014/main" id="{87019CC6-69C7-1646-AE49-8A896D114C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4163" y="1829861"/>
            <a:ext cx="11039258" cy="260714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  <a:lvl2pPr marL="193655" indent="-192067" algn="l">
              <a:buClr>
                <a:schemeClr val="accent2"/>
              </a:buClr>
              <a:buFont typeface=".Lucida Grande UI Regular"/>
              <a:buChar char="►"/>
              <a:defRPr sz="2000">
                <a:solidFill>
                  <a:schemeClr val="bg1"/>
                </a:solidFill>
              </a:defRPr>
            </a:lvl2pPr>
            <a:lvl3pPr marL="457152" indent="-261910" algn="l"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3pPr>
            <a:lvl4pPr marL="614298" indent="-155559" algn="l">
              <a:buClr>
                <a:schemeClr val="accent2"/>
              </a:buClr>
              <a:buFont typeface=".PingFang SC Regular"/>
              <a:buChar char="・"/>
              <a:defRPr sz="1600">
                <a:solidFill>
                  <a:schemeClr val="bg1"/>
                </a:solidFill>
              </a:defRPr>
            </a:lvl4pPr>
            <a:lvl5pPr algn="l">
              <a:buClr>
                <a:schemeClr val="accent2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5724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2B9E8-F693-456A-8F35-3BBDF9DE4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C81EC-B4C4-4791-9D2B-93E01F300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EE78-369A-4A83-91BE-CE1CDBA0BAF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29">
            <a:extLst>
              <a:ext uri="{FF2B5EF4-FFF2-40B4-BE49-F238E27FC236}">
                <a16:creationId xmlns:a16="http://schemas.microsoft.com/office/drawing/2014/main" id="{AB3C08E7-A51F-5048-BE14-3699F84B6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63" y="810751"/>
            <a:ext cx="10944664" cy="6239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000" b="1">
                <a:solidFill>
                  <a:schemeClr val="bg1"/>
                </a:solidFill>
                <a:latin typeface="+mn-lt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993FF2B-B996-6846-A499-68923F7338C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3278" y="6266328"/>
            <a:ext cx="1141301" cy="382081"/>
          </a:xfrm>
          <a:prstGeom prst="rect">
            <a:avLst/>
          </a:prstGeom>
        </p:spPr>
      </p:pic>
      <p:sp>
        <p:nvSpPr>
          <p:cNvPr id="12" name="Triangle 3">
            <a:extLst>
              <a:ext uri="{FF2B5EF4-FFF2-40B4-BE49-F238E27FC236}">
                <a16:creationId xmlns:a16="http://schemas.microsoft.com/office/drawing/2014/main" id="{2F7AC736-E3BE-1843-A8F2-D79ADBDF0326}"/>
              </a:ext>
            </a:extLst>
          </p:cNvPr>
          <p:cNvSpPr/>
          <p:nvPr userDrawn="1"/>
        </p:nvSpPr>
        <p:spPr>
          <a:xfrm rot="5400000">
            <a:off x="7732466" y="-3180345"/>
            <a:ext cx="1318943" cy="7639877"/>
          </a:xfrm>
          <a:custGeom>
            <a:avLst/>
            <a:gdLst>
              <a:gd name="connsiteX0" fmla="*/ 0 w 7274560"/>
              <a:gd name="connsiteY0" fmla="*/ 3799840 h 3799840"/>
              <a:gd name="connsiteX1" fmla="*/ 3637280 w 7274560"/>
              <a:gd name="connsiteY1" fmla="*/ 0 h 3799840"/>
              <a:gd name="connsiteX2" fmla="*/ 7274560 w 7274560"/>
              <a:gd name="connsiteY2" fmla="*/ 3799840 h 3799840"/>
              <a:gd name="connsiteX3" fmla="*/ 0 w 7274560"/>
              <a:gd name="connsiteY3" fmla="*/ 3799840 h 3799840"/>
              <a:gd name="connsiteX0" fmla="*/ 0 w 11643360"/>
              <a:gd name="connsiteY0" fmla="*/ 4734560 h 4734560"/>
              <a:gd name="connsiteX1" fmla="*/ 11643360 w 11643360"/>
              <a:gd name="connsiteY1" fmla="*/ 0 h 4734560"/>
              <a:gd name="connsiteX2" fmla="*/ 7274560 w 11643360"/>
              <a:gd name="connsiteY2" fmla="*/ 4734560 h 4734560"/>
              <a:gd name="connsiteX3" fmla="*/ 0 w 11643360"/>
              <a:gd name="connsiteY3" fmla="*/ 4734560 h 4734560"/>
              <a:gd name="connsiteX0" fmla="*/ 0 w 11643360"/>
              <a:gd name="connsiteY0" fmla="*/ 4734560 h 4876800"/>
              <a:gd name="connsiteX1" fmla="*/ 11643360 w 11643360"/>
              <a:gd name="connsiteY1" fmla="*/ 0 h 4876800"/>
              <a:gd name="connsiteX2" fmla="*/ 8646160 w 11643360"/>
              <a:gd name="connsiteY2" fmla="*/ 4876800 h 4876800"/>
              <a:gd name="connsiteX3" fmla="*/ 0 w 11643360"/>
              <a:gd name="connsiteY3" fmla="*/ 4734560 h 4876800"/>
              <a:gd name="connsiteX0" fmla="*/ 0 w 2997200"/>
              <a:gd name="connsiteY0" fmla="*/ 0 h 4876800"/>
              <a:gd name="connsiteX1" fmla="*/ 2997200 w 2997200"/>
              <a:gd name="connsiteY1" fmla="*/ 0 h 4876800"/>
              <a:gd name="connsiteX2" fmla="*/ 0 w 2997200"/>
              <a:gd name="connsiteY2" fmla="*/ 4876800 h 4876800"/>
              <a:gd name="connsiteX3" fmla="*/ 0 w 2997200"/>
              <a:gd name="connsiteY3" fmla="*/ 0 h 48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7200" h="4876800">
                <a:moveTo>
                  <a:pt x="0" y="0"/>
                </a:moveTo>
                <a:lnTo>
                  <a:pt x="2997200" y="0"/>
                </a:lnTo>
                <a:lnTo>
                  <a:pt x="0" y="48768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iangle 3">
            <a:extLst>
              <a:ext uri="{FF2B5EF4-FFF2-40B4-BE49-F238E27FC236}">
                <a16:creationId xmlns:a16="http://schemas.microsoft.com/office/drawing/2014/main" id="{D216B81C-2024-3644-A517-25F8B493575A}"/>
              </a:ext>
            </a:extLst>
          </p:cNvPr>
          <p:cNvSpPr/>
          <p:nvPr userDrawn="1"/>
        </p:nvSpPr>
        <p:spPr>
          <a:xfrm rot="16200000">
            <a:off x="3140589" y="2398468"/>
            <a:ext cx="1318943" cy="7639877"/>
          </a:xfrm>
          <a:custGeom>
            <a:avLst/>
            <a:gdLst>
              <a:gd name="connsiteX0" fmla="*/ 0 w 7274560"/>
              <a:gd name="connsiteY0" fmla="*/ 3799840 h 3799840"/>
              <a:gd name="connsiteX1" fmla="*/ 3637280 w 7274560"/>
              <a:gd name="connsiteY1" fmla="*/ 0 h 3799840"/>
              <a:gd name="connsiteX2" fmla="*/ 7274560 w 7274560"/>
              <a:gd name="connsiteY2" fmla="*/ 3799840 h 3799840"/>
              <a:gd name="connsiteX3" fmla="*/ 0 w 7274560"/>
              <a:gd name="connsiteY3" fmla="*/ 3799840 h 3799840"/>
              <a:gd name="connsiteX0" fmla="*/ 0 w 11643360"/>
              <a:gd name="connsiteY0" fmla="*/ 4734560 h 4734560"/>
              <a:gd name="connsiteX1" fmla="*/ 11643360 w 11643360"/>
              <a:gd name="connsiteY1" fmla="*/ 0 h 4734560"/>
              <a:gd name="connsiteX2" fmla="*/ 7274560 w 11643360"/>
              <a:gd name="connsiteY2" fmla="*/ 4734560 h 4734560"/>
              <a:gd name="connsiteX3" fmla="*/ 0 w 11643360"/>
              <a:gd name="connsiteY3" fmla="*/ 4734560 h 4734560"/>
              <a:gd name="connsiteX0" fmla="*/ 0 w 11643360"/>
              <a:gd name="connsiteY0" fmla="*/ 4734560 h 4876800"/>
              <a:gd name="connsiteX1" fmla="*/ 11643360 w 11643360"/>
              <a:gd name="connsiteY1" fmla="*/ 0 h 4876800"/>
              <a:gd name="connsiteX2" fmla="*/ 8646160 w 11643360"/>
              <a:gd name="connsiteY2" fmla="*/ 4876800 h 4876800"/>
              <a:gd name="connsiteX3" fmla="*/ 0 w 11643360"/>
              <a:gd name="connsiteY3" fmla="*/ 4734560 h 4876800"/>
              <a:gd name="connsiteX0" fmla="*/ 0 w 2997200"/>
              <a:gd name="connsiteY0" fmla="*/ 0 h 4876800"/>
              <a:gd name="connsiteX1" fmla="*/ 2997200 w 2997200"/>
              <a:gd name="connsiteY1" fmla="*/ 0 h 4876800"/>
              <a:gd name="connsiteX2" fmla="*/ 0 w 2997200"/>
              <a:gd name="connsiteY2" fmla="*/ 4876800 h 4876800"/>
              <a:gd name="connsiteX3" fmla="*/ 0 w 2997200"/>
              <a:gd name="connsiteY3" fmla="*/ 0 h 487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97200" h="4876800">
                <a:moveTo>
                  <a:pt x="0" y="0"/>
                </a:moveTo>
                <a:lnTo>
                  <a:pt x="2997200" y="0"/>
                </a:lnTo>
                <a:lnTo>
                  <a:pt x="0" y="48768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29">
            <a:extLst>
              <a:ext uri="{FF2B5EF4-FFF2-40B4-BE49-F238E27FC236}">
                <a16:creationId xmlns:a16="http://schemas.microsoft.com/office/drawing/2014/main" id="{B4BDF0FB-B769-224E-9DB0-A19BF56F5A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4163" y="1829861"/>
            <a:ext cx="11039258" cy="260714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  <a:lvl2pPr marL="193655" indent="-192067" algn="l">
              <a:buClr>
                <a:schemeClr val="accent2"/>
              </a:buClr>
              <a:buFont typeface=".Lucida Grande UI Regular"/>
              <a:buChar char="►"/>
              <a:defRPr sz="2000">
                <a:solidFill>
                  <a:schemeClr val="bg1"/>
                </a:solidFill>
              </a:defRPr>
            </a:lvl2pPr>
            <a:lvl3pPr marL="457152" indent="-261910" algn="l"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3pPr>
            <a:lvl4pPr marL="614298" indent="-155559" algn="l">
              <a:buClr>
                <a:schemeClr val="accent2"/>
              </a:buClr>
              <a:buFont typeface=".PingFang SC Regular"/>
              <a:buChar char="・"/>
              <a:defRPr sz="1600">
                <a:solidFill>
                  <a:schemeClr val="bg1"/>
                </a:solidFill>
              </a:defRPr>
            </a:lvl4pPr>
            <a:lvl5pPr algn="l">
              <a:buClr>
                <a:schemeClr val="accent2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0104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26" Type="http://schemas.openxmlformats.org/officeDocument/2006/relationships/tags" Target="../tags/tag8.xml"/><Relationship Id="rId39" Type="http://schemas.openxmlformats.org/officeDocument/2006/relationships/tags" Target="../tags/tag2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34" Type="http://schemas.openxmlformats.org/officeDocument/2006/relationships/tags" Target="../tags/tag16.xml"/><Relationship Id="rId42" Type="http://schemas.openxmlformats.org/officeDocument/2006/relationships/tags" Target="../tags/tag24.xml"/><Relationship Id="rId47" Type="http://schemas.openxmlformats.org/officeDocument/2006/relationships/tags" Target="../tags/tag29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7.xml"/><Relationship Id="rId33" Type="http://schemas.openxmlformats.org/officeDocument/2006/relationships/tags" Target="../tags/tag15.xml"/><Relationship Id="rId38" Type="http://schemas.openxmlformats.org/officeDocument/2006/relationships/tags" Target="../tags/tag20.xml"/><Relationship Id="rId46" Type="http://schemas.openxmlformats.org/officeDocument/2006/relationships/tags" Target="../tags/tag2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29" Type="http://schemas.openxmlformats.org/officeDocument/2006/relationships/tags" Target="../tags/tag11.xml"/><Relationship Id="rId41" Type="http://schemas.openxmlformats.org/officeDocument/2006/relationships/tags" Target="../tags/tag2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6.xml"/><Relationship Id="rId32" Type="http://schemas.openxmlformats.org/officeDocument/2006/relationships/tags" Target="../tags/tag14.xml"/><Relationship Id="rId37" Type="http://schemas.openxmlformats.org/officeDocument/2006/relationships/tags" Target="../tags/tag19.xml"/><Relationship Id="rId40" Type="http://schemas.openxmlformats.org/officeDocument/2006/relationships/tags" Target="../tags/tag22.xml"/><Relationship Id="rId45" Type="http://schemas.openxmlformats.org/officeDocument/2006/relationships/tags" Target="../tags/tag2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5.xml"/><Relationship Id="rId28" Type="http://schemas.openxmlformats.org/officeDocument/2006/relationships/tags" Target="../tags/tag10.xml"/><Relationship Id="rId36" Type="http://schemas.openxmlformats.org/officeDocument/2006/relationships/tags" Target="../tags/tag18.xml"/><Relationship Id="rId49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1.xml"/><Relationship Id="rId31" Type="http://schemas.openxmlformats.org/officeDocument/2006/relationships/tags" Target="../tags/tag13.xml"/><Relationship Id="rId44" Type="http://schemas.openxmlformats.org/officeDocument/2006/relationships/tags" Target="../tags/tag2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4.xml"/><Relationship Id="rId27" Type="http://schemas.openxmlformats.org/officeDocument/2006/relationships/tags" Target="../tags/tag9.xml"/><Relationship Id="rId30" Type="http://schemas.openxmlformats.org/officeDocument/2006/relationships/tags" Target="../tags/tag12.xml"/><Relationship Id="rId35" Type="http://schemas.openxmlformats.org/officeDocument/2006/relationships/tags" Target="../tags/tag17.xml"/><Relationship Id="rId43" Type="http://schemas.openxmlformats.org/officeDocument/2006/relationships/tags" Target="../tags/tag25.xml"/><Relationship Id="rId48" Type="http://schemas.openxmlformats.org/officeDocument/2006/relationships/oleObject" Target="../embeddings/oleObject1.bin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9"/>
            </p:custDataLst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8" imgW="270" imgH="270" progId="TCLayout.ActiveDocument.1">
                  <p:embed/>
                </p:oleObj>
              </mc:Choice>
              <mc:Fallback>
                <p:oleObj name="think-cell Slide" r:id="rId48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9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/>
          <p:cNvSpPr/>
          <p:nvPr>
            <p:custDataLst>
              <p:tags r:id="rId20"/>
            </p:custDataLst>
          </p:nvPr>
        </p:nvSpPr>
        <p:spPr bwMode="auto">
          <a:xfrm>
            <a:off x="0" y="0"/>
            <a:ext cx="215979" cy="161974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041" b="1" i="0" baseline="0">
              <a:solidFill>
                <a:srgbClr val="00000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0" name="1. On-page tracker" hidden="1"/>
          <p:cNvSpPr>
            <a:spLocks noChangeArrowheads="1"/>
          </p:cNvSpPr>
          <p:nvPr/>
        </p:nvSpPr>
        <p:spPr bwMode="gray">
          <a:xfrm>
            <a:off x="208635" y="77303"/>
            <a:ext cx="500490" cy="1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cap="all" baseline="0">
                <a:solidFill>
                  <a:schemeClr val="bg1"/>
                </a:solidFill>
                <a:latin typeface="+mn-lt"/>
                <a:ea typeface="+mn-ea"/>
              </a:rPr>
              <a:t>Tracker</a:t>
            </a:r>
          </a:p>
        </p:txBody>
      </p:sp>
      <p:sp>
        <p:nvSpPr>
          <p:cNvPr id="11" name="3. Unit of measure" hidden="1"/>
          <p:cNvSpPr txBox="1">
            <a:spLocks noChangeArrowheads="1"/>
          </p:cNvSpPr>
          <p:nvPr/>
        </p:nvSpPr>
        <p:spPr bwMode="gray">
          <a:xfrm>
            <a:off x="161988" y="669802"/>
            <a:ext cx="11725484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baseline="0">
                <a:solidFill>
                  <a:schemeClr val="accent6"/>
                </a:solidFill>
                <a:latin typeface="+mn-lt"/>
                <a:ea typeface="+mn-ea"/>
              </a:rPr>
              <a:t>Unit of measure</a:t>
            </a:r>
          </a:p>
        </p:txBody>
      </p:sp>
      <p:sp>
        <p:nvSpPr>
          <p:cNvPr id="13" name="4. Footnote" hidden="1"/>
          <p:cNvSpPr txBox="1">
            <a:spLocks noChangeArrowheads="1"/>
          </p:cNvSpPr>
          <p:nvPr/>
        </p:nvSpPr>
        <p:spPr bwMode="gray">
          <a:xfrm>
            <a:off x="161986" y="6343326"/>
            <a:ext cx="9821651" cy="126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no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8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</a:rPr>
              <a:t>1 Footnote</a:t>
            </a:r>
          </a:p>
        </p:txBody>
      </p:sp>
      <p:sp>
        <p:nvSpPr>
          <p:cNvPr id="14" name="5. Source" hidden="1"/>
          <p:cNvSpPr>
            <a:spLocks noChangeArrowheads="1"/>
          </p:cNvSpPr>
          <p:nvPr/>
        </p:nvSpPr>
        <p:spPr bwMode="gray">
          <a:xfrm>
            <a:off x="161986" y="6639741"/>
            <a:ext cx="9821651" cy="126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noAutofit/>
          </a:bodyPr>
          <a:lstStyle/>
          <a:p>
            <a:pPr marL="609535" indent="-609535" defTabSz="895255">
              <a:tabLst>
                <a:tab pos="630171" algn="l"/>
              </a:tabLst>
            </a:pPr>
            <a:r>
              <a:rPr lang="en-US" sz="8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</a:rPr>
              <a:t>SOURCE: Source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gray">
          <a:xfrm>
            <a:off x="2729245" y="1895613"/>
            <a:ext cx="5801188" cy="521557"/>
            <a:chOff x="915" y="708"/>
            <a:chExt cx="2686" cy="322"/>
          </a:xfrm>
        </p:grpSpPr>
        <p:cxnSp>
          <p:nvCxnSpPr>
            <p:cNvPr id="16" name="AutoShape 249"/>
            <p:cNvCxnSpPr>
              <a:cxnSpLocks noChangeShapeType="1"/>
              <a:stCxn id="18" idx="4"/>
              <a:endCxn id="18" idx="6"/>
            </p:cNvCxnSpPr>
            <p:nvPr/>
          </p:nvCxnSpPr>
          <p:spPr bwMode="gray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" name="AutoShape 250"/>
            <p:cNvSpPr>
              <a:spLocks noChangeArrowheads="1"/>
            </p:cNvSpPr>
            <p:nvPr/>
          </p:nvSpPr>
          <p:spPr bwMode="gray">
            <a:xfrm>
              <a:off x="915" y="708"/>
              <a:ext cx="2686" cy="32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r>
                <a:rPr lang="en-US" sz="1600" b="1" baseline="0">
                  <a:solidFill>
                    <a:srgbClr val="000000"/>
                  </a:solidFill>
                  <a:latin typeface="+mn-lt"/>
                  <a:ea typeface="+mn-ea"/>
                </a:rPr>
                <a:t>Title</a:t>
              </a:r>
            </a:p>
            <a:p>
              <a:r>
                <a:rPr lang="en-US" sz="1600" baseline="0">
                  <a:solidFill>
                    <a:schemeClr val="accent6"/>
                  </a:solidFill>
                  <a:latin typeface="+mn-lt"/>
                  <a:ea typeface="+mn-ea"/>
                </a:rPr>
                <a:t>Unit of measure</a:t>
              </a:r>
            </a:p>
          </p:txBody>
        </p:sp>
      </p:grpSp>
      <p:grpSp>
        <p:nvGrpSpPr>
          <p:cNvPr id="17" name="Sticker" hidden="1">
            <a:extLst>
              <a:ext uri="{FF2B5EF4-FFF2-40B4-BE49-F238E27FC236}">
                <a16:creationId xmlns:a16="http://schemas.microsoft.com/office/drawing/2014/main" id="{2C790296-416B-4243-BEFE-22AF5A6C2F40}"/>
              </a:ext>
            </a:extLst>
          </p:cNvPr>
          <p:cNvGrpSpPr/>
          <p:nvPr/>
        </p:nvGrpSpPr>
        <p:grpSpPr bwMode="gray">
          <a:xfrm>
            <a:off x="11404519" y="291557"/>
            <a:ext cx="482957" cy="153874"/>
            <a:chOff x="8385789" y="285750"/>
            <a:chExt cx="354986" cy="150811"/>
          </a:xfrm>
        </p:grpSpPr>
        <p:sp>
          <p:nvSpPr>
            <p:cNvPr id="20" name="StickerRectangle">
              <a:extLst>
                <a:ext uri="{FF2B5EF4-FFF2-40B4-BE49-F238E27FC236}">
                  <a16:creationId xmlns:a16="http://schemas.microsoft.com/office/drawing/2014/main" id="{1E5AEE43-9CA1-4C1A-8F9C-707F39AD426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385789" y="285750"/>
              <a:ext cx="354986" cy="15081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895255">
                <a:buClr>
                  <a:srgbClr val="002960"/>
                </a:buClr>
              </a:pPr>
              <a:r>
                <a:rPr lang="en-US" sz="800" baseline="0">
                  <a:solidFill>
                    <a:schemeClr val="accent6"/>
                  </a:solidFill>
                  <a:latin typeface="+mn-lt"/>
                  <a:ea typeface="+mn-ea"/>
                </a:rPr>
                <a:t>STICKER</a:t>
              </a:r>
            </a:p>
          </p:txBody>
        </p:sp>
        <p:cxnSp>
          <p:nvCxnSpPr>
            <p:cNvPr id="21" name="AutoShape 31">
              <a:extLst>
                <a:ext uri="{FF2B5EF4-FFF2-40B4-BE49-F238E27FC236}">
                  <a16:creationId xmlns:a16="http://schemas.microsoft.com/office/drawing/2014/main" id="{859BCCB4-F132-4E1A-BFA1-FA85C20CEC0A}"/>
                </a:ext>
              </a:extLst>
            </p:cNvPr>
            <p:cNvCxnSpPr>
              <a:cxnSpLocks noChangeShapeType="1"/>
              <a:stCxn id="20" idx="2"/>
              <a:endCxn id="20" idx="4"/>
            </p:cNvCxnSpPr>
            <p:nvPr/>
          </p:nvCxnSpPr>
          <p:spPr bwMode="gray">
            <a:xfrm>
              <a:off x="8385789" y="285750"/>
              <a:ext cx="0" cy="150811"/>
            </a:xfrm>
            <a:prstGeom prst="straightConnector1">
              <a:avLst/>
            </a:prstGeom>
            <a:noFill/>
            <a:ln w="9525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32">
              <a:extLst>
                <a:ext uri="{FF2B5EF4-FFF2-40B4-BE49-F238E27FC236}">
                  <a16:creationId xmlns:a16="http://schemas.microsoft.com/office/drawing/2014/main" id="{65F249C0-F203-445A-80CB-8D05DC3432CB}"/>
                </a:ext>
              </a:extLst>
            </p:cNvPr>
            <p:cNvCxnSpPr>
              <a:cxnSpLocks noChangeShapeType="1"/>
              <a:stCxn id="20" idx="4"/>
              <a:endCxn id="20" idx="6"/>
            </p:cNvCxnSpPr>
            <p:nvPr/>
          </p:nvCxnSpPr>
          <p:spPr bwMode="gray">
            <a:xfrm>
              <a:off x="8385789" y="436561"/>
              <a:ext cx="354986" cy="0"/>
            </a:xfrm>
            <a:prstGeom prst="straightConnector1">
              <a:avLst/>
            </a:prstGeom>
            <a:noFill/>
            <a:ln w="25400">
              <a:solidFill>
                <a:schemeClr val="accent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3" name="LegendLines" hidden="1">
            <a:extLst>
              <a:ext uri="{FF2B5EF4-FFF2-40B4-BE49-F238E27FC236}">
                <a16:creationId xmlns:a16="http://schemas.microsoft.com/office/drawing/2014/main" id="{C09CF1AE-18B5-4A05-968F-8E22AD4154C8}"/>
              </a:ext>
            </a:extLst>
          </p:cNvPr>
          <p:cNvGrpSpPr/>
          <p:nvPr/>
        </p:nvGrpSpPr>
        <p:grpSpPr>
          <a:xfrm>
            <a:off x="10263058" y="277887"/>
            <a:ext cx="1373003" cy="777012"/>
            <a:chOff x="7607284" y="279400"/>
            <a:chExt cx="1009193" cy="761545"/>
          </a:xfrm>
        </p:grpSpPr>
        <p:sp>
          <p:nvSpPr>
            <p:cNvPr id="25" name="LineLegend1">
              <a:extLst>
                <a:ext uri="{FF2B5EF4-FFF2-40B4-BE49-F238E27FC236}">
                  <a16:creationId xmlns:a16="http://schemas.microsoft.com/office/drawing/2014/main" id="{6E4E729C-CF27-469E-BC29-42E6DDE52CD5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7607284" y="387122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31" baseline="0">
                <a:latin typeface="+mn-lt"/>
                <a:ea typeface="+mn-ea"/>
              </a:endParaRPr>
            </a:p>
          </p:txBody>
        </p:sp>
        <p:sp>
          <p:nvSpPr>
            <p:cNvPr id="26" name="LineLegend2">
              <a:extLst>
                <a:ext uri="{FF2B5EF4-FFF2-40B4-BE49-F238E27FC236}">
                  <a16:creationId xmlns:a16="http://schemas.microsoft.com/office/drawing/2014/main" id="{605547A6-1672-4A2F-A185-7CED9DC77A64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7607284" y="653822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31" baseline="0">
                <a:latin typeface="+mn-lt"/>
                <a:ea typeface="+mn-ea"/>
              </a:endParaRPr>
            </a:p>
          </p:txBody>
        </p:sp>
        <p:sp>
          <p:nvSpPr>
            <p:cNvPr id="27" name="LineLegend3">
              <a:extLst>
                <a:ext uri="{FF2B5EF4-FFF2-40B4-BE49-F238E27FC236}">
                  <a16:creationId xmlns:a16="http://schemas.microsoft.com/office/drawing/2014/main" id="{CB74C4EA-2B84-4C6B-BDFD-3B91B1F4A423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7607284" y="933223"/>
              <a:ext cx="457200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31" baseline="0">
                <a:latin typeface="+mn-lt"/>
                <a:ea typeface="+mn-ea"/>
              </a:endParaRPr>
            </a:p>
          </p:txBody>
        </p:sp>
        <p:sp>
          <p:nvSpPr>
            <p:cNvPr id="28" name="Legend1">
              <a:extLst>
                <a:ext uri="{FF2B5EF4-FFF2-40B4-BE49-F238E27FC236}">
                  <a16:creationId xmlns:a16="http://schemas.microsoft.com/office/drawing/2014/main" id="{4830EF76-F64C-47AA-8C70-B48DB7810355}"/>
                </a:ext>
              </a:extLst>
            </p:cNvPr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gray">
            <a:xfrm>
              <a:off x="8169259" y="279400"/>
              <a:ext cx="44721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255">
                <a:buClr>
                  <a:schemeClr val="tx2"/>
                </a:buClr>
              </a:pPr>
              <a:r>
                <a:rPr lang="en-US" sz="1400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29" name="Legend2">
              <a:extLst>
                <a:ext uri="{FF2B5EF4-FFF2-40B4-BE49-F238E27FC236}">
                  <a16:creationId xmlns:a16="http://schemas.microsoft.com/office/drawing/2014/main" id="{1CC412BD-A418-4880-A312-67FEF6330524}"/>
                </a:ext>
              </a:extLst>
            </p:cNvPr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gray">
            <a:xfrm>
              <a:off x="8169259" y="546100"/>
              <a:ext cx="44721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255">
                <a:buClr>
                  <a:schemeClr val="tx2"/>
                </a:buClr>
              </a:pPr>
              <a:r>
                <a:rPr lang="en-US" sz="1400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0" name="Legend3">
              <a:extLst>
                <a:ext uri="{FF2B5EF4-FFF2-40B4-BE49-F238E27FC236}">
                  <a16:creationId xmlns:a16="http://schemas.microsoft.com/office/drawing/2014/main" id="{2C424360-7EE9-43F1-B3CE-C9E680649FA6}"/>
                </a:ext>
              </a:extLst>
            </p:cNvPr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gray">
            <a:xfrm>
              <a:off x="8169259" y="825501"/>
              <a:ext cx="44721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255">
                <a:buClr>
                  <a:schemeClr val="tx2"/>
                </a:buClr>
              </a:pPr>
              <a:r>
                <a:rPr lang="en-US" sz="1400" baseline="0"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31" name="LegendBoxes" hidden="1">
            <a:extLst>
              <a:ext uri="{FF2B5EF4-FFF2-40B4-BE49-F238E27FC236}">
                <a16:creationId xmlns:a16="http://schemas.microsoft.com/office/drawing/2014/main" id="{3152D7CE-B5AF-48C9-8163-3B00CA962908}"/>
              </a:ext>
            </a:extLst>
          </p:cNvPr>
          <p:cNvGrpSpPr/>
          <p:nvPr/>
        </p:nvGrpSpPr>
        <p:grpSpPr>
          <a:xfrm>
            <a:off x="10682059" y="277992"/>
            <a:ext cx="954005" cy="1049129"/>
            <a:chOff x="5894005" y="919828"/>
            <a:chExt cx="701218" cy="1028245"/>
          </a:xfrm>
        </p:grpSpPr>
        <p:sp>
          <p:nvSpPr>
            <p:cNvPr id="32" name="RectangleLegend1">
              <a:extLst>
                <a:ext uri="{FF2B5EF4-FFF2-40B4-BE49-F238E27FC236}">
                  <a16:creationId xmlns:a16="http://schemas.microsoft.com/office/drawing/2014/main" id="{D6B30678-9151-43BF-9B4C-4DB0625A93C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894005" y="947381"/>
              <a:ext cx="165100" cy="1603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31" baseline="0">
                <a:latin typeface="+mn-lt"/>
                <a:ea typeface="+mn-ea"/>
              </a:endParaRPr>
            </a:p>
          </p:txBody>
        </p:sp>
        <p:sp>
          <p:nvSpPr>
            <p:cNvPr id="33" name="RectangleLegend2">
              <a:extLst>
                <a:ext uri="{FF2B5EF4-FFF2-40B4-BE49-F238E27FC236}">
                  <a16:creationId xmlns:a16="http://schemas.microsoft.com/office/drawing/2014/main" id="{7DEFBDC2-6FBE-46D6-BB92-FF7131E772F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894005" y="1217256"/>
              <a:ext cx="165100" cy="16033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31" baseline="0">
                <a:latin typeface="+mn-lt"/>
                <a:ea typeface="+mn-ea"/>
              </a:endParaRPr>
            </a:p>
          </p:txBody>
        </p:sp>
        <p:sp>
          <p:nvSpPr>
            <p:cNvPr id="34" name="RectangleLegend3">
              <a:extLst>
                <a:ext uri="{FF2B5EF4-FFF2-40B4-BE49-F238E27FC236}">
                  <a16:creationId xmlns:a16="http://schemas.microsoft.com/office/drawing/2014/main" id="{99CEF0ED-629B-4B1B-AA22-FF7E7102512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894005" y="1488719"/>
              <a:ext cx="165100" cy="160338"/>
            </a:xfrm>
            <a:prstGeom prst="rect">
              <a:avLst/>
            </a:prstGeom>
            <a:solidFill>
              <a:schemeClr val="accent3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31" baseline="0">
                <a:latin typeface="+mn-lt"/>
                <a:ea typeface="+mn-ea"/>
              </a:endParaRPr>
            </a:p>
          </p:txBody>
        </p:sp>
        <p:sp>
          <p:nvSpPr>
            <p:cNvPr id="35" name="RectangleLegend4">
              <a:extLst>
                <a:ext uri="{FF2B5EF4-FFF2-40B4-BE49-F238E27FC236}">
                  <a16:creationId xmlns:a16="http://schemas.microsoft.com/office/drawing/2014/main" id="{9FC9AE04-ECC5-49AA-83D9-A50F8C3B85D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894005" y="1760182"/>
              <a:ext cx="165100" cy="160338"/>
            </a:xfrm>
            <a:prstGeom prst="rect">
              <a:avLst/>
            </a:prstGeom>
            <a:solidFill>
              <a:schemeClr val="accent4"/>
            </a:solidFill>
            <a:ln w="9525">
              <a:solidFill>
                <a:schemeClr val="accent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631" baseline="0">
                <a:latin typeface="+mn-lt"/>
                <a:ea typeface="+mn-ea"/>
              </a:endParaRPr>
            </a:p>
          </p:txBody>
        </p:sp>
        <p:sp>
          <p:nvSpPr>
            <p:cNvPr id="36" name="Legend1">
              <a:extLst>
                <a:ext uri="{FF2B5EF4-FFF2-40B4-BE49-F238E27FC236}">
                  <a16:creationId xmlns:a16="http://schemas.microsoft.com/office/drawing/2014/main" id="{20DB3DB5-FE61-4830-A95E-895FE612923E}"/>
                </a:ext>
              </a:extLst>
            </p:cNvPr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gray">
            <a:xfrm>
              <a:off x="6148005" y="919828"/>
              <a:ext cx="44721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255">
                <a:buClr>
                  <a:schemeClr val="tx2"/>
                </a:buClr>
              </a:pPr>
              <a:r>
                <a:rPr lang="en-US" sz="1400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7" name="Legend2">
              <a:extLst>
                <a:ext uri="{FF2B5EF4-FFF2-40B4-BE49-F238E27FC236}">
                  <a16:creationId xmlns:a16="http://schemas.microsoft.com/office/drawing/2014/main" id="{6BA38D5C-4662-40A1-80D4-59218788CCA4}"/>
                </a:ext>
              </a:extLst>
            </p:cNvPr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gray">
            <a:xfrm>
              <a:off x="6148005" y="1189703"/>
              <a:ext cx="44721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255">
                <a:buClr>
                  <a:schemeClr val="tx2"/>
                </a:buClr>
              </a:pPr>
              <a:r>
                <a:rPr lang="en-US" sz="1400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8" name="Legend3">
              <a:extLst>
                <a:ext uri="{FF2B5EF4-FFF2-40B4-BE49-F238E27FC236}">
                  <a16:creationId xmlns:a16="http://schemas.microsoft.com/office/drawing/2014/main" id="{F6E468B5-FD40-42DE-8D1C-9DF0E4E2D785}"/>
                </a:ext>
              </a:extLst>
            </p:cNvPr>
            <p:cNvSpPr>
              <a:spLocks noChangeArrowheads="1"/>
            </p:cNvSpPr>
            <p:nvPr>
              <p:custDataLst>
                <p:tags r:id="rId43"/>
              </p:custDataLst>
            </p:nvPr>
          </p:nvSpPr>
          <p:spPr bwMode="gray">
            <a:xfrm>
              <a:off x="6148005" y="1461166"/>
              <a:ext cx="44721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255">
                <a:buClr>
                  <a:schemeClr val="tx2"/>
                </a:buClr>
              </a:pPr>
              <a:r>
                <a:rPr lang="en-US" sz="1400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39" name="Legend4">
              <a:extLst>
                <a:ext uri="{FF2B5EF4-FFF2-40B4-BE49-F238E27FC236}">
                  <a16:creationId xmlns:a16="http://schemas.microsoft.com/office/drawing/2014/main" id="{30C1A9EE-7EA3-431C-B21C-77604769D975}"/>
                </a:ext>
              </a:extLst>
            </p:cNvPr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gray">
            <a:xfrm>
              <a:off x="6148005" y="1732629"/>
              <a:ext cx="44721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255">
                <a:buClr>
                  <a:schemeClr val="tx2"/>
                </a:buClr>
              </a:pPr>
              <a:r>
                <a:rPr lang="en-US" sz="1400" baseline="0"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40" name="LegendMoons" hidden="1">
            <a:extLst>
              <a:ext uri="{FF2B5EF4-FFF2-40B4-BE49-F238E27FC236}">
                <a16:creationId xmlns:a16="http://schemas.microsoft.com/office/drawing/2014/main" id="{7A8C3989-5146-471B-A276-90994769CB0C}"/>
              </a:ext>
            </a:extLst>
          </p:cNvPr>
          <p:cNvGrpSpPr/>
          <p:nvPr/>
        </p:nvGrpSpPr>
        <p:grpSpPr>
          <a:xfrm>
            <a:off x="10591346" y="277477"/>
            <a:ext cx="1044716" cy="1343754"/>
            <a:chOff x="5894005" y="2695123"/>
            <a:chExt cx="767893" cy="1317003"/>
          </a:xfrm>
        </p:grpSpPr>
        <p:grpSp>
          <p:nvGrpSpPr>
            <p:cNvPr id="41" name="MoonLegend1">
              <a:extLst>
                <a:ext uri="{FF2B5EF4-FFF2-40B4-BE49-F238E27FC236}">
                  <a16:creationId xmlns:a16="http://schemas.microsoft.com/office/drawing/2014/main" id="{DC55A7B2-C455-418F-BB9F-EE04A7C3CF1C}"/>
                </a:ext>
              </a:extLst>
            </p:cNvPr>
            <p:cNvGrpSpPr>
              <a:grpSpLocks noChangeAspect="1"/>
            </p:cNvGrpSpPr>
            <p:nvPr>
              <p:custDataLst>
                <p:tags r:id="rId21"/>
              </p:custDataLst>
            </p:nvPr>
          </p:nvGrpSpPr>
          <p:grpSpPr bwMode="gray">
            <a:xfrm>
              <a:off x="5894005" y="2695123"/>
              <a:ext cx="209550" cy="218282"/>
              <a:chOff x="4533" y="183"/>
              <a:chExt cx="144" cy="150"/>
            </a:xfrm>
          </p:grpSpPr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B4C5AE24-2FE5-49E5-AB02-3B1349FBA028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9"/>
                </p:custDataLst>
              </p:nvPr>
            </p:nvSpPr>
            <p:spPr bwMode="gray">
              <a:xfrm>
                <a:off x="4533" y="189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31" baseline="0">
                  <a:latin typeface="+mn-lt"/>
                  <a:ea typeface="+mn-ea"/>
                </a:endParaRPr>
              </a:p>
            </p:txBody>
          </p:sp>
          <p:sp>
            <p:nvSpPr>
              <p:cNvPr id="60" name="Arc 59">
                <a:extLst>
                  <a:ext uri="{FF2B5EF4-FFF2-40B4-BE49-F238E27FC236}">
                    <a16:creationId xmlns:a16="http://schemas.microsoft.com/office/drawing/2014/main" id="{C78E24F2-3D4E-4A63-910E-68BA8A37726B}"/>
                  </a:ext>
                </a:extLst>
              </p:cNvPr>
              <p:cNvSpPr>
                <a:spLocks noChangeAspect="1"/>
              </p:cNvSpPr>
              <p:nvPr>
                <p:custDataLst>
                  <p:tags r:id="rId40"/>
                </p:custDataLst>
              </p:nvPr>
            </p:nvSpPr>
            <p:spPr bwMode="gray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31" baseline="0">
                  <a:latin typeface="+mn-lt"/>
                  <a:ea typeface="+mn-ea"/>
                </a:endParaRPr>
              </a:p>
            </p:txBody>
          </p:sp>
        </p:grpSp>
        <p:grpSp>
          <p:nvGrpSpPr>
            <p:cNvPr id="42" name="MoonLegend2">
              <a:extLst>
                <a:ext uri="{FF2B5EF4-FFF2-40B4-BE49-F238E27FC236}">
                  <a16:creationId xmlns:a16="http://schemas.microsoft.com/office/drawing/2014/main" id="{4F057237-2383-47D5-920A-40B2E61A0585}"/>
                </a:ext>
              </a:extLst>
            </p:cNvPr>
            <p:cNvGrpSpPr>
              <a:grpSpLocks noChangeAspect="1"/>
            </p:cNvGrpSpPr>
            <p:nvPr>
              <p:custDataLst>
                <p:tags r:id="rId22"/>
              </p:custDataLst>
            </p:nvPr>
          </p:nvGrpSpPr>
          <p:grpSpPr bwMode="gray">
            <a:xfrm>
              <a:off x="5894005" y="2977103"/>
              <a:ext cx="209550" cy="209551"/>
              <a:chOff x="1694" y="2051"/>
              <a:chExt cx="160" cy="160"/>
            </a:xfrm>
          </p:grpSpPr>
          <p:sp>
            <p:nvSpPr>
              <p:cNvPr id="57" name="Oval 41">
                <a:extLst>
                  <a:ext uri="{FF2B5EF4-FFF2-40B4-BE49-F238E27FC236}">
                    <a16:creationId xmlns:a16="http://schemas.microsoft.com/office/drawing/2014/main" id="{99F17035-2F9A-40DE-BCE8-6B198BF68989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7"/>
                </p:custDataLst>
              </p:nvPr>
            </p:nvSpPr>
            <p:spPr bwMode="gray">
              <a:xfrm>
                <a:off x="1694" y="2051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31" baseline="0">
                  <a:latin typeface="+mn-lt"/>
                  <a:ea typeface="+mn-ea"/>
                </a:endParaRPr>
              </a:p>
            </p:txBody>
          </p:sp>
          <p:sp>
            <p:nvSpPr>
              <p:cNvPr id="58" name="Arc 42">
                <a:extLst>
                  <a:ext uri="{FF2B5EF4-FFF2-40B4-BE49-F238E27FC236}">
                    <a16:creationId xmlns:a16="http://schemas.microsoft.com/office/drawing/2014/main" id="{3DA859E5-5A95-42F9-9AA2-9BEC934DE355}"/>
                  </a:ext>
                </a:extLst>
              </p:cNvPr>
              <p:cNvSpPr>
                <a:spLocks noChangeAspect="1"/>
              </p:cNvSpPr>
              <p:nvPr>
                <p:custDataLst>
                  <p:tags r:id="rId38"/>
                </p:custDataLst>
              </p:nvPr>
            </p:nvSpPr>
            <p:spPr bwMode="gray">
              <a:xfrm>
                <a:off x="1694" y="2051"/>
                <a:ext cx="160" cy="160"/>
              </a:xfrm>
              <a:prstGeom prst="arc">
                <a:avLst/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31" baseline="0">
                  <a:latin typeface="+mn-lt"/>
                  <a:ea typeface="+mn-ea"/>
                </a:endParaRPr>
              </a:p>
            </p:txBody>
          </p:sp>
        </p:grpSp>
        <p:grpSp>
          <p:nvGrpSpPr>
            <p:cNvPr id="43" name="MoonLegend4">
              <a:extLst>
                <a:ext uri="{FF2B5EF4-FFF2-40B4-BE49-F238E27FC236}">
                  <a16:creationId xmlns:a16="http://schemas.microsoft.com/office/drawing/2014/main" id="{8E59139F-647D-4BF1-8AC9-9403D5279252}"/>
                </a:ext>
              </a:extLst>
            </p:cNvPr>
            <p:cNvGrpSpPr>
              <a:grpSpLocks noChangeAspect="1"/>
            </p:cNvGrpSpPr>
            <p:nvPr>
              <p:custDataLst>
                <p:tags r:id="rId23"/>
              </p:custDataLst>
            </p:nvPr>
          </p:nvGrpSpPr>
          <p:grpSpPr bwMode="gray">
            <a:xfrm>
              <a:off x="5894005" y="3524395"/>
              <a:ext cx="209550" cy="209551"/>
              <a:chOff x="4495" y="1204"/>
              <a:chExt cx="160" cy="160"/>
            </a:xfrm>
          </p:grpSpPr>
          <p:sp>
            <p:nvSpPr>
              <p:cNvPr id="55" name="Oval 47">
                <a:extLst>
                  <a:ext uri="{FF2B5EF4-FFF2-40B4-BE49-F238E27FC236}">
                    <a16:creationId xmlns:a16="http://schemas.microsoft.com/office/drawing/2014/main" id="{0AF410E8-47A6-4D5E-893D-F5B90C7DD5D4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5"/>
                </p:custDataLst>
              </p:nvPr>
            </p:nvSpPr>
            <p:spPr bwMode="gray">
              <a:xfrm>
                <a:off x="4495" y="120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31" baseline="0">
                  <a:latin typeface="+mn-lt"/>
                  <a:ea typeface="+mn-ea"/>
                </a:endParaRPr>
              </a:p>
            </p:txBody>
          </p:sp>
          <p:sp>
            <p:nvSpPr>
              <p:cNvPr id="56" name="Arc 48">
                <a:extLst>
                  <a:ext uri="{FF2B5EF4-FFF2-40B4-BE49-F238E27FC236}">
                    <a16:creationId xmlns:a16="http://schemas.microsoft.com/office/drawing/2014/main" id="{D1CD27D6-1E7B-4B79-828D-9E47FB2873C4}"/>
                  </a:ext>
                </a:extLst>
              </p:cNvPr>
              <p:cNvSpPr>
                <a:spLocks noChangeAspect="1"/>
              </p:cNvSpPr>
              <p:nvPr>
                <p:custDataLst>
                  <p:tags r:id="rId36"/>
                </p:custDataLst>
              </p:nvPr>
            </p:nvSpPr>
            <p:spPr bwMode="gray">
              <a:xfrm>
                <a:off x="4495" y="1204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31" baseline="0">
                  <a:latin typeface="+mn-lt"/>
                  <a:ea typeface="+mn-ea"/>
                </a:endParaRPr>
              </a:p>
            </p:txBody>
          </p:sp>
        </p:grpSp>
        <p:grpSp>
          <p:nvGrpSpPr>
            <p:cNvPr id="44" name="MoonLegend5">
              <a:extLst>
                <a:ext uri="{FF2B5EF4-FFF2-40B4-BE49-F238E27FC236}">
                  <a16:creationId xmlns:a16="http://schemas.microsoft.com/office/drawing/2014/main" id="{32CE8755-B82F-4765-B7D4-05F5E2BAF1D3}"/>
                </a:ext>
              </a:extLst>
            </p:cNvPr>
            <p:cNvGrpSpPr>
              <a:grpSpLocks noChangeAspect="1"/>
            </p:cNvGrpSpPr>
            <p:nvPr>
              <p:custDataLst>
                <p:tags r:id="rId24"/>
              </p:custDataLst>
            </p:nvPr>
          </p:nvGrpSpPr>
          <p:grpSpPr bwMode="gray">
            <a:xfrm>
              <a:off x="5894005" y="3799629"/>
              <a:ext cx="209550" cy="209551"/>
              <a:chOff x="4495" y="1447"/>
              <a:chExt cx="160" cy="160"/>
            </a:xfrm>
          </p:grpSpPr>
          <p:sp>
            <p:nvSpPr>
              <p:cNvPr id="53" name="Oval 50">
                <a:extLst>
                  <a:ext uri="{FF2B5EF4-FFF2-40B4-BE49-F238E27FC236}">
                    <a16:creationId xmlns:a16="http://schemas.microsoft.com/office/drawing/2014/main" id="{64E30B6B-3348-4938-9CFE-31C6F826919F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3"/>
                </p:custDataLst>
              </p:nvPr>
            </p:nvSpPr>
            <p:spPr bwMode="gray">
              <a:xfrm>
                <a:off x="4495" y="1447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31" baseline="0">
                  <a:latin typeface="+mn-lt"/>
                  <a:ea typeface="+mn-ea"/>
                </a:endParaRPr>
              </a:p>
            </p:txBody>
          </p:sp>
          <p:sp>
            <p:nvSpPr>
              <p:cNvPr id="54" name="Oval 51">
                <a:extLst>
                  <a:ext uri="{FF2B5EF4-FFF2-40B4-BE49-F238E27FC236}">
                    <a16:creationId xmlns:a16="http://schemas.microsoft.com/office/drawing/2014/main" id="{1D5CBCB1-AA55-4416-8252-8CAFE4EAD045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4"/>
                </p:custDataLst>
              </p:nvPr>
            </p:nvSpPr>
            <p:spPr bwMode="gray">
              <a:xfrm>
                <a:off x="4495" y="1447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31" baseline="0">
                  <a:latin typeface="+mn-lt"/>
                  <a:ea typeface="+mn-ea"/>
                </a:endParaRPr>
              </a:p>
            </p:txBody>
          </p:sp>
        </p:grpSp>
        <p:grpSp>
          <p:nvGrpSpPr>
            <p:cNvPr id="45" name="MoonLegend3">
              <a:extLst>
                <a:ext uri="{FF2B5EF4-FFF2-40B4-BE49-F238E27FC236}">
                  <a16:creationId xmlns:a16="http://schemas.microsoft.com/office/drawing/2014/main" id="{D35DAD38-AC87-4B86-BC5D-06B5CDD7FD7E}"/>
                </a:ext>
              </a:extLst>
            </p:cNvPr>
            <p:cNvGrpSpPr>
              <a:grpSpLocks noChangeAspect="1"/>
            </p:cNvGrpSpPr>
            <p:nvPr>
              <p:custDataLst>
                <p:tags r:id="rId25"/>
              </p:custDataLst>
            </p:nvPr>
          </p:nvGrpSpPr>
          <p:grpSpPr bwMode="gray">
            <a:xfrm>
              <a:off x="5894005" y="3251543"/>
              <a:ext cx="209550" cy="209551"/>
              <a:chOff x="4495" y="1205"/>
              <a:chExt cx="160" cy="160"/>
            </a:xfrm>
          </p:grpSpPr>
          <p:sp>
            <p:nvSpPr>
              <p:cNvPr id="51" name="Oval 47">
                <a:extLst>
                  <a:ext uri="{FF2B5EF4-FFF2-40B4-BE49-F238E27FC236}">
                    <a16:creationId xmlns:a16="http://schemas.microsoft.com/office/drawing/2014/main" id="{471F5580-2914-4B84-9ECF-147E164CD171}"/>
                  </a:ext>
                </a:extLst>
              </p:cNvPr>
              <p:cNvSpPr>
                <a:spLocks noChangeAspect="1" noChangeArrowheads="1"/>
              </p:cNvSpPr>
              <p:nvPr>
                <p:custDataLst>
                  <p:tags r:id="rId31"/>
                </p:custDataLst>
              </p:nvPr>
            </p:nvSpPr>
            <p:spPr bwMode="gray">
              <a:xfrm>
                <a:off x="4495" y="1205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31" baseline="0">
                  <a:latin typeface="+mn-lt"/>
                  <a:ea typeface="+mn-ea"/>
                </a:endParaRPr>
              </a:p>
            </p:txBody>
          </p:sp>
          <p:sp>
            <p:nvSpPr>
              <p:cNvPr id="52" name="Arc 48">
                <a:extLst>
                  <a:ext uri="{FF2B5EF4-FFF2-40B4-BE49-F238E27FC236}">
                    <a16:creationId xmlns:a16="http://schemas.microsoft.com/office/drawing/2014/main" id="{943C9AA2-2D15-4342-B4C5-20E2CC6B306D}"/>
                  </a:ext>
                </a:extLst>
              </p:cNvPr>
              <p:cNvSpPr>
                <a:spLocks noChangeAspect="1"/>
              </p:cNvSpPr>
              <p:nvPr>
                <p:custDataLst>
                  <p:tags r:id="rId32"/>
                </p:custDataLst>
              </p:nvPr>
            </p:nvSpPr>
            <p:spPr bwMode="gray">
              <a:xfrm>
                <a:off x="4495" y="1205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accent4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631" baseline="0">
                  <a:latin typeface="+mn-lt"/>
                  <a:ea typeface="+mn-ea"/>
                </a:endParaRPr>
              </a:p>
            </p:txBody>
          </p:sp>
        </p:grpSp>
        <p:sp>
          <p:nvSpPr>
            <p:cNvPr id="46" name="Legend1">
              <a:extLst>
                <a:ext uri="{FF2B5EF4-FFF2-40B4-BE49-F238E27FC236}">
                  <a16:creationId xmlns:a16="http://schemas.microsoft.com/office/drawing/2014/main" id="{6EA54B09-41B6-48BB-A955-90193D492328}"/>
                </a:ext>
              </a:extLst>
            </p:cNvPr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gray">
            <a:xfrm>
              <a:off x="6214680" y="2696542"/>
              <a:ext cx="44721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255">
                <a:buClr>
                  <a:schemeClr val="tx2"/>
                </a:buClr>
              </a:pPr>
              <a:r>
                <a:rPr lang="en-US" sz="1400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7" name="Legend2">
              <a:extLst>
                <a:ext uri="{FF2B5EF4-FFF2-40B4-BE49-F238E27FC236}">
                  <a16:creationId xmlns:a16="http://schemas.microsoft.com/office/drawing/2014/main" id="{0AC1EE43-A017-4700-AF61-830731F30FE4}"/>
                </a:ext>
              </a:extLst>
            </p:cNvPr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gray">
            <a:xfrm>
              <a:off x="6214680" y="2974156"/>
              <a:ext cx="44721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255">
                <a:buClr>
                  <a:schemeClr val="tx2"/>
                </a:buClr>
              </a:pPr>
              <a:r>
                <a:rPr lang="en-US" sz="1400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8" name="Legend3">
              <a:extLst>
                <a:ext uri="{FF2B5EF4-FFF2-40B4-BE49-F238E27FC236}">
                  <a16:creationId xmlns:a16="http://schemas.microsoft.com/office/drawing/2014/main" id="{2A6D11A2-9703-426A-86CA-4962B3EE0CCC}"/>
                </a:ext>
              </a:extLst>
            </p:cNvPr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gray">
            <a:xfrm>
              <a:off x="6214680" y="3248596"/>
              <a:ext cx="44721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255">
                <a:buClr>
                  <a:schemeClr val="tx2"/>
                </a:buClr>
              </a:pPr>
              <a:r>
                <a:rPr lang="en-US" sz="1400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49" name="Legend4">
              <a:extLst>
                <a:ext uri="{FF2B5EF4-FFF2-40B4-BE49-F238E27FC236}">
                  <a16:creationId xmlns:a16="http://schemas.microsoft.com/office/drawing/2014/main" id="{3EA4E7B0-EFCC-4F9F-913E-143E08E90800}"/>
                </a:ext>
              </a:extLst>
            </p:cNvPr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gray">
            <a:xfrm>
              <a:off x="6214680" y="3521448"/>
              <a:ext cx="44721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255">
                <a:buClr>
                  <a:schemeClr val="tx2"/>
                </a:buClr>
              </a:pPr>
              <a:r>
                <a:rPr lang="en-US" sz="1400" baseline="0">
                  <a:latin typeface="+mn-lt"/>
                  <a:ea typeface="+mn-ea"/>
                </a:rPr>
                <a:t>Legend</a:t>
              </a:r>
            </a:p>
          </p:txBody>
        </p:sp>
        <p:sp>
          <p:nvSpPr>
            <p:cNvPr id="50" name="Legend5">
              <a:extLst>
                <a:ext uri="{FF2B5EF4-FFF2-40B4-BE49-F238E27FC236}">
                  <a16:creationId xmlns:a16="http://schemas.microsoft.com/office/drawing/2014/main" id="{20FC0E8B-0D7F-4303-9FE5-44FA02D35FD0}"/>
                </a:ext>
              </a:extLst>
            </p:cNvPr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gray">
            <a:xfrm>
              <a:off x="6214680" y="3796682"/>
              <a:ext cx="44721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895255">
                <a:buClr>
                  <a:schemeClr val="tx2"/>
                </a:buClr>
              </a:pPr>
              <a:r>
                <a:rPr lang="en-US" sz="1400" baseline="0">
                  <a:latin typeface="+mn-lt"/>
                  <a:ea typeface="+mn-ea"/>
                </a:rPr>
                <a:t>Legend</a:t>
              </a:r>
            </a:p>
          </p:txBody>
        </p:sp>
      </p:grpSp>
      <p:grpSp>
        <p:nvGrpSpPr>
          <p:cNvPr id="63" name="sticker" hidden="1">
            <a:extLst>
              <a:ext uri="{FF2B5EF4-FFF2-40B4-BE49-F238E27FC236}">
                <a16:creationId xmlns:a16="http://schemas.microsoft.com/office/drawing/2014/main" id="{025597A3-7585-4D09-8EDC-160D256F7168}"/>
              </a:ext>
            </a:extLst>
          </p:cNvPr>
          <p:cNvGrpSpPr/>
          <p:nvPr/>
        </p:nvGrpSpPr>
        <p:grpSpPr>
          <a:xfrm>
            <a:off x="8889371" y="2192"/>
            <a:ext cx="3011573" cy="153874"/>
            <a:chOff x="6478920" y="285750"/>
            <a:chExt cx="2258680" cy="153873"/>
          </a:xfrm>
        </p:grpSpPr>
        <p:sp>
          <p:nvSpPr>
            <p:cNvPr id="64" name="StickerRectangle">
              <a:extLst>
                <a:ext uri="{FF2B5EF4-FFF2-40B4-BE49-F238E27FC236}">
                  <a16:creationId xmlns:a16="http://schemas.microsoft.com/office/drawing/2014/main" id="{9DE3FA71-0B83-495C-9250-C7F0CEDD22A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478920" y="285750"/>
              <a:ext cx="2258680" cy="153873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marL="0" marR="0" lvl="0" indent="0" algn="r" defTabSz="89525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960"/>
                </a:buClr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Arial"/>
                </a:rPr>
                <a:t>PRELIMINARY DRAFT </a:t>
              </a:r>
              <a:r>
                <a:rPr kumimoji="0" lang="en-US" sz="800" b="0" i="0" u="none" strike="noStrike" kern="0" cap="none" spc="0" normalizeH="0" baseline="0" noProof="0">
                  <a:ln>
                    <a:noFill/>
                  </a:ln>
                  <a:solidFill>
                    <a:srgbClr val="808080"/>
                  </a:solidFill>
                  <a:effectLst/>
                  <a:uLnTx/>
                  <a:uFillTx/>
                  <a:latin typeface="Arial"/>
                </a:rPr>
                <a:t>- PROPRIETARY AND CONFIDENTIAL</a:t>
              </a:r>
            </a:p>
          </p:txBody>
        </p:sp>
        <p:cxnSp>
          <p:nvCxnSpPr>
            <p:cNvPr id="65" name="AutoShape 31">
              <a:extLst>
                <a:ext uri="{FF2B5EF4-FFF2-40B4-BE49-F238E27FC236}">
                  <a16:creationId xmlns:a16="http://schemas.microsoft.com/office/drawing/2014/main" id="{F7DA9444-9651-4951-8191-645A566A14FD}"/>
                </a:ext>
              </a:extLst>
            </p:cNvPr>
            <p:cNvCxnSpPr>
              <a:cxnSpLocks noChangeShapeType="1"/>
              <a:stCxn id="64" idx="2"/>
              <a:endCxn id="64" idx="4"/>
            </p:cNvCxnSpPr>
            <p:nvPr/>
          </p:nvCxnSpPr>
          <p:spPr bwMode="gray">
            <a:xfrm>
              <a:off x="6478920" y="285750"/>
              <a:ext cx="0" cy="153873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AutoShape 32">
              <a:extLst>
                <a:ext uri="{FF2B5EF4-FFF2-40B4-BE49-F238E27FC236}">
                  <a16:creationId xmlns:a16="http://schemas.microsoft.com/office/drawing/2014/main" id="{752022F4-854D-460A-BF46-8564800FD14B}"/>
                </a:ext>
              </a:extLst>
            </p:cNvPr>
            <p:cNvCxnSpPr>
              <a:cxnSpLocks noChangeShapeType="1"/>
              <a:stCxn id="64" idx="4"/>
              <a:endCxn id="64" idx="6"/>
            </p:cNvCxnSpPr>
            <p:nvPr/>
          </p:nvCxnSpPr>
          <p:spPr bwMode="gray">
            <a:xfrm>
              <a:off x="6478920" y="439623"/>
              <a:ext cx="2258680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2" name="Slide Number">
            <a:extLst>
              <a:ext uri="{FF2B5EF4-FFF2-40B4-BE49-F238E27FC236}">
                <a16:creationId xmlns:a16="http://schemas.microsoft.com/office/drawing/2014/main" id="{5920B626-7C41-418D-ABDE-078F314165A9}"/>
              </a:ext>
            </a:extLst>
          </p:cNvPr>
          <p:cNvSpPr txBox="1">
            <a:spLocks/>
          </p:cNvSpPr>
          <p:nvPr/>
        </p:nvSpPr>
        <p:spPr bwMode="auto">
          <a:xfrm>
            <a:off x="11759894" y="6640468"/>
            <a:ext cx="127577" cy="125612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/>
            <a:fld id="{42C328C1-A84F-4A39-A664-DBA00541A8C6}" type="slidenum">
              <a:rPr lang="en-US" sz="800" baseline="0" smtClean="0">
                <a:solidFill>
                  <a:srgbClr val="808080"/>
                </a:solidFill>
                <a:latin typeface="+mn-lt"/>
              </a:rPr>
              <a:pPr algn="r"/>
              <a:t>‹#›</a:t>
            </a:fld>
            <a:endParaRPr lang="en-US" sz="800" baseline="0">
              <a:solidFill>
                <a:srgbClr val="80808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88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hf sldNum="0" hdr="0" ftr="0" dt="0"/>
  <p:txStyles>
    <p:titleStyle>
      <a:lvl1pPr algn="l" defTabSz="895255" rtl="0" eaLnBrk="1" fontAlgn="base" hangingPunct="1">
        <a:spcBef>
          <a:spcPct val="0"/>
        </a:spcBef>
        <a:spcAft>
          <a:spcPct val="0"/>
        </a:spcAft>
        <a:tabLst>
          <a:tab pos="269847" algn="l"/>
        </a:tabLst>
        <a:defRPr sz="2041" b="1" baseline="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152"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303"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455"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606" algn="l" defTabSz="89525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00000"/>
        <a:defRPr sz="1428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193655" indent="-192067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428" baseline="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457152" indent="-261910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428" baseline="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614298" indent="-155559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428" baseline="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marL="749729" indent="-130162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428" baseline="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749729" indent="-130162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49729" indent="-130162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49729" indent="-130162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49729" indent="-130162" algn="l" defTabSz="89525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2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3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5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6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58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09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1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2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jportal.com/DOR/SBERegistry/Default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1382156-0D93-3140-ADB8-48991CDB4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63" y="416849"/>
            <a:ext cx="11039258" cy="680198"/>
          </a:xfrm>
        </p:spPr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NJ State Certification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3CD59C-1E92-4D63-B33C-EE408D4A839A}"/>
              </a:ext>
            </a:extLst>
          </p:cNvPr>
          <p:cNvSpPr txBox="1"/>
          <p:nvPr/>
        </p:nvSpPr>
        <p:spPr>
          <a:xfrm>
            <a:off x="1124758" y="1159964"/>
            <a:ext cx="9942484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587B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What certifications are available? </a:t>
            </a:r>
          </a:p>
          <a:p>
            <a:pPr marL="914400" marR="0" lvl="1" indent="-45720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587B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Minority, Women, Veteran, </a:t>
            </a:r>
            <a:r>
              <a:rPr lang="en-US" sz="2000" dirty="0">
                <a:solidFill>
                  <a:srgbClr val="00587B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LGBTQ+,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587B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Small Business</a:t>
            </a:r>
          </a:p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587B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 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00587B"/>
              </a:solidFill>
              <a:effectLst/>
              <a:uLnTx/>
              <a:uFillTx/>
              <a:latin typeface="Century Gothic" panose="020B0502020202020204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457200" marR="0" lvl="0" indent="-45720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587B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Why should you apply for a certification?</a:t>
            </a:r>
          </a:p>
          <a:p>
            <a:pPr marL="914400" lvl="1" indent="-457200" defTabSz="609630">
              <a:buFont typeface="Arial" panose="020B0604020202020204" pitchFamily="34" charset="0"/>
              <a:buChar char="•"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587B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Certification can assist you in qualifying for the many opportunities presented to diverse businesses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587B"/>
              </a:solidFill>
              <a:effectLst/>
              <a:uLnTx/>
              <a:uFillTx/>
              <a:latin typeface="Century Gothic" panose="020B0502020202020204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587B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 </a:t>
            </a:r>
          </a:p>
          <a:p>
            <a:pPr marL="457200" marR="0" lvl="0" indent="-45720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587B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How do you apply for certification?</a:t>
            </a:r>
          </a:p>
          <a:p>
            <a:pPr marL="914400" marR="0" lvl="1" indent="-45720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587B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Segoe UI Semilight" panose="020B0402040204020203" pitchFamily="34" charset="0"/>
                <a:hlinkClick r:id="rId2"/>
              </a:rPr>
              <a:t>https://www.njportal.com/DOR/SBERegistry/Default/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587B"/>
              </a:solidFill>
              <a:effectLst/>
              <a:uLnTx/>
              <a:uFillTx/>
              <a:latin typeface="Century Gothic" panose="020B0502020202020204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0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587B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 </a:t>
            </a:r>
          </a:p>
          <a:p>
            <a:pPr marL="457200" marR="0" lvl="0" indent="-45720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587B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What types of documents are required to apply? </a:t>
            </a:r>
          </a:p>
          <a:p>
            <a:pPr marL="800100" marR="0" lvl="1" indent="-34290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587B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Articles of formation, business tax returns, resume of principals</a:t>
            </a:r>
          </a:p>
          <a:p>
            <a:pPr marL="304815" marR="0" lvl="0" indent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587B"/>
                </a:solidFill>
                <a:effectLst/>
                <a:uLnTx/>
                <a:uFillTx/>
                <a:latin typeface="Century Gothic" panose="020B0502020202020204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 </a:t>
            </a:r>
          </a:p>
          <a:p>
            <a:pPr marL="457200" marR="0" lvl="0" indent="-45720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587B"/>
                </a:solidFill>
                <a:effectLst/>
                <a:uLnTx/>
                <a:uFillTx/>
                <a:latin typeface="Century Gothic" panose="020B0502020202020204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How long does it take to receive a certification determination?</a:t>
            </a:r>
          </a:p>
          <a:p>
            <a:pPr marL="914400" lvl="1" indent="-457200" defTabSz="60963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587B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On average 30-45 days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587B"/>
              </a:solidFill>
              <a:effectLst/>
              <a:uLnTx/>
              <a:uFillTx/>
              <a:latin typeface="Century Gothic" panose="020B0502020202020204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0871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UVaNioeQEy1srSxzx_jY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pzZ..sWcMb44LU.r6O3K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pzZ..sWcMb44LU.r6O3K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mY.H3RmlPAmkj56gDG3E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mY.H3RmlPAmkj56gDG3E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qYcVrRtbWaUAvDeXgTBA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EGEND" val="true"/>
</p:tagLst>
</file>

<file path=ppt/theme/theme1.xml><?xml version="1.0" encoding="utf-8"?>
<a:theme xmlns:a="http://schemas.openxmlformats.org/drawingml/2006/main" name="2_Template_US0168">
  <a:themeElements>
    <a:clrScheme name="NJEDA FInal">
      <a:dk1>
        <a:srgbClr val="00587B"/>
      </a:dk1>
      <a:lt1>
        <a:srgbClr val="FFFFFF"/>
      </a:lt1>
      <a:dk2>
        <a:srgbClr val="00365B"/>
      </a:dk2>
      <a:lt2>
        <a:srgbClr val="FFFFFE"/>
      </a:lt2>
      <a:accent1>
        <a:srgbClr val="00587B"/>
      </a:accent1>
      <a:accent2>
        <a:srgbClr val="83BD00"/>
      </a:accent2>
      <a:accent3>
        <a:srgbClr val="053853"/>
      </a:accent3>
      <a:accent4>
        <a:srgbClr val="00587B"/>
      </a:accent4>
      <a:accent5>
        <a:srgbClr val="568239"/>
      </a:accent5>
      <a:accent6>
        <a:srgbClr val="000000"/>
      </a:accent6>
      <a:hlink>
        <a:srgbClr val="83BD00"/>
      </a:hlink>
      <a:folHlink>
        <a:srgbClr val="006B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6"/>
          </a:solidFill>
        </a:ln>
      </a:spPr>
      <a:bodyPr rtlCol="0" anchor="ctr"/>
      <a:lstStyle>
        <a:defPPr algn="ctr">
          <a:defRPr sz="16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94FA3"/>
        </a:dk2>
        <a:lt2>
          <a:srgbClr val="4390BB"/>
        </a:lt2>
        <a:accent1>
          <a:srgbClr val="CFD3D9"/>
        </a:accent1>
        <a:accent2>
          <a:srgbClr val="808080"/>
        </a:accent2>
        <a:accent3>
          <a:srgbClr val="568975"/>
        </a:accent3>
        <a:accent4>
          <a:srgbClr val="0070C0"/>
        </a:accent4>
        <a:accent5>
          <a:srgbClr val="B83536"/>
        </a:accent5>
        <a:accent6>
          <a:srgbClr val="808080"/>
        </a:accent6>
        <a:hlink>
          <a:srgbClr val="568975"/>
        </a:hlink>
        <a:folHlink>
          <a:srgbClr val="007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orkplan_v01.potx" id="{A5A9A795-2CC4-4577-B947-1DFBD041165C}" vid="{20D7C85B-426A-48A4-BC77-47F985C7AF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.Lucida Grande UI Regular</vt:lpstr>
      <vt:lpstr>.PingFang SC Regular</vt:lpstr>
      <vt:lpstr>Arial</vt:lpstr>
      <vt:lpstr>Calibri</vt:lpstr>
      <vt:lpstr>Century Gothic</vt:lpstr>
      <vt:lpstr>Franklin Gothic Demi Cond</vt:lpstr>
      <vt:lpstr>Wingdings</vt:lpstr>
      <vt:lpstr>2_Template_US0168</vt:lpstr>
      <vt:lpstr>think-cell Slide</vt:lpstr>
      <vt:lpstr>NJ State Certification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Marlene Asselta</dc:creator>
  <cp:lastModifiedBy>Ivan Mendez</cp:lastModifiedBy>
  <cp:revision>3</cp:revision>
  <dcterms:created xsi:type="dcterms:W3CDTF">2024-05-01T18:48:43Z</dcterms:created>
  <dcterms:modified xsi:type="dcterms:W3CDTF">2024-06-05T14:47:35Z</dcterms:modified>
</cp:coreProperties>
</file>