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0" r:id="rId7"/>
  </p:sldMasterIdLst>
  <p:notesMasterIdLst>
    <p:notesMasterId r:id="rId22"/>
  </p:notesMasterIdLst>
  <p:sldIdLst>
    <p:sldId id="2145705912" r:id="rId8"/>
    <p:sldId id="2145705921" r:id="rId9"/>
    <p:sldId id="2145705925" r:id="rId10"/>
    <p:sldId id="10239" r:id="rId11"/>
    <p:sldId id="2145705929" r:id="rId12"/>
    <p:sldId id="2145705933" r:id="rId13"/>
    <p:sldId id="2145705934" r:id="rId14"/>
    <p:sldId id="2145705930" r:id="rId15"/>
    <p:sldId id="426" r:id="rId16"/>
    <p:sldId id="437" r:id="rId17"/>
    <p:sldId id="2145705935" r:id="rId18"/>
    <p:sldId id="10315" r:id="rId19"/>
    <p:sldId id="2145705932" r:id="rId20"/>
    <p:sldId id="114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331C02-7418-74ED-C294-DCFB193A32B5}" name="Olivia Barone" initials="OB" userId="S::OBarone@njeda.com::b06f46da-9c77-4e67-b3da-0108db1263ee" providerId="AD"/>
  <p188:author id="{D6BC7126-3074-000B-8A80-51DCD368697E}" name="Marta Cabral" initials="MC" userId="S::MCabral@njeda.com::46d438bf-dcdd-479e-970e-aedc7e23fb21" providerId="AD"/>
  <p188:author id="{134A0233-7CC0-7B57-6CA3-A90FAB963192}" name="Marta Cabral" initials="MC" userId="S::mcabral@njeda.com::46d438bf-dcdd-479e-970e-aedc7e23fb21" providerId="AD"/>
  <p188:author id="{85106A54-E72A-BE69-9969-46E02461F810}" name="Sean Sonnemann" initials="SS" userId="S::sean.sonnemann@njeda.com::414c96df-2724-447d-a624-193c007525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54BC1-6D6E-26DD-EDB8-5605A6B134C9}" v="9" dt="2024-10-21T18:40:5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Sonnemann" userId="414c96df-2724-447d-a624-193c007525be" providerId="ADAL" clId="{5C2BC5E1-88E2-49A1-91A1-C870B899D995}"/>
    <pc:docChg chg="custSel addSld delSld modSld">
      <pc:chgData name="Sean Sonnemann" userId="414c96df-2724-447d-a624-193c007525be" providerId="ADAL" clId="{5C2BC5E1-88E2-49A1-91A1-C870B899D995}" dt="2024-05-30T19:43:40.767" v="414" actId="1076"/>
      <pc:docMkLst>
        <pc:docMk/>
      </pc:docMkLst>
      <pc:sldChg chg="modSp mod">
        <pc:chgData name="Sean Sonnemann" userId="414c96df-2724-447d-a624-193c007525be" providerId="ADAL" clId="{5C2BC5E1-88E2-49A1-91A1-C870B899D995}" dt="2024-05-30T18:38:19.971" v="21" actId="20577"/>
        <pc:sldMkLst>
          <pc:docMk/>
          <pc:sldMk cId="3917307773" sldId="1148"/>
        </pc:sldMkLst>
        <pc:spChg chg="mod">
          <ac:chgData name="Sean Sonnemann" userId="414c96df-2724-447d-a624-193c007525be" providerId="ADAL" clId="{5C2BC5E1-88E2-49A1-91A1-C870B899D995}" dt="2024-05-30T18:38:19.971" v="21" actId="20577"/>
          <ac:spMkLst>
            <pc:docMk/>
            <pc:sldMk cId="3917307773" sldId="1148"/>
            <ac:spMk id="3" creationId="{C59FA3AF-F1EC-48A0-834D-19F6E40ADD32}"/>
          </ac:spMkLst>
        </pc:spChg>
        <pc:spChg chg="mod">
          <ac:chgData name="Sean Sonnemann" userId="414c96df-2724-447d-a624-193c007525be" providerId="ADAL" clId="{5C2BC5E1-88E2-49A1-91A1-C870B899D995}" dt="2024-05-30T18:38:11.953" v="3" actId="1076"/>
          <ac:spMkLst>
            <pc:docMk/>
            <pc:sldMk cId="3917307773" sldId="1148"/>
            <ac:spMk id="6" creationId="{C68B6559-BF85-4E65-B752-3CA607C622BC}"/>
          </ac:spMkLst>
        </pc:spChg>
      </pc:sldChg>
      <pc:sldChg chg="del">
        <pc:chgData name="Sean Sonnemann" userId="414c96df-2724-447d-a624-193c007525be" providerId="ADAL" clId="{5C2BC5E1-88E2-49A1-91A1-C870B899D995}" dt="2024-05-30T18:34:05.846" v="0" actId="2696"/>
        <pc:sldMkLst>
          <pc:docMk/>
          <pc:sldMk cId="605381410" sldId="2145705871"/>
        </pc:sldMkLst>
      </pc:sldChg>
      <pc:sldChg chg="del">
        <pc:chgData name="Sean Sonnemann" userId="414c96df-2724-447d-a624-193c007525be" providerId="ADAL" clId="{5C2BC5E1-88E2-49A1-91A1-C870B899D995}" dt="2024-05-30T18:34:05.846" v="0" actId="2696"/>
        <pc:sldMkLst>
          <pc:docMk/>
          <pc:sldMk cId="1110628397" sldId="2145705891"/>
        </pc:sldMkLst>
      </pc:sldChg>
      <pc:sldChg chg="del">
        <pc:chgData name="Sean Sonnemann" userId="414c96df-2724-447d-a624-193c007525be" providerId="ADAL" clId="{5C2BC5E1-88E2-49A1-91A1-C870B899D995}" dt="2024-05-30T18:34:05.846" v="0" actId="2696"/>
        <pc:sldMkLst>
          <pc:docMk/>
          <pc:sldMk cId="4220362834" sldId="2145705892"/>
        </pc:sldMkLst>
      </pc:sldChg>
      <pc:sldChg chg="del">
        <pc:chgData name="Sean Sonnemann" userId="414c96df-2724-447d-a624-193c007525be" providerId="ADAL" clId="{5C2BC5E1-88E2-49A1-91A1-C870B899D995}" dt="2024-05-30T18:34:05.846" v="0" actId="2696"/>
        <pc:sldMkLst>
          <pc:docMk/>
          <pc:sldMk cId="2484390253" sldId="2145705911"/>
        </pc:sldMkLst>
      </pc:sldChg>
      <pc:sldChg chg="del">
        <pc:chgData name="Sean Sonnemann" userId="414c96df-2724-447d-a624-193c007525be" providerId="ADAL" clId="{5C2BC5E1-88E2-49A1-91A1-C870B899D995}" dt="2024-05-30T18:34:05.846" v="0" actId="2696"/>
        <pc:sldMkLst>
          <pc:docMk/>
          <pc:sldMk cId="3016588636" sldId="2145705923"/>
        </pc:sldMkLst>
      </pc:sldChg>
      <pc:sldChg chg="del">
        <pc:chgData name="Sean Sonnemann" userId="414c96df-2724-447d-a624-193c007525be" providerId="ADAL" clId="{5C2BC5E1-88E2-49A1-91A1-C870B899D995}" dt="2024-05-30T18:34:05.846" v="0" actId="2696"/>
        <pc:sldMkLst>
          <pc:docMk/>
          <pc:sldMk cId="3339080350" sldId="2145705924"/>
        </pc:sldMkLst>
      </pc:sldChg>
      <pc:sldChg chg="modSp mod">
        <pc:chgData name="Sean Sonnemann" userId="414c96df-2724-447d-a624-193c007525be" providerId="ADAL" clId="{5C2BC5E1-88E2-49A1-91A1-C870B899D995}" dt="2024-05-30T18:41:57.521" v="249" actId="14100"/>
        <pc:sldMkLst>
          <pc:docMk/>
          <pc:sldMk cId="3028984150" sldId="2145705925"/>
        </pc:sldMkLst>
        <pc:spChg chg="mod">
          <ac:chgData name="Sean Sonnemann" userId="414c96df-2724-447d-a624-193c007525be" providerId="ADAL" clId="{5C2BC5E1-88E2-49A1-91A1-C870B899D995}" dt="2024-05-30T18:41:57.521" v="249" actId="14100"/>
          <ac:spMkLst>
            <pc:docMk/>
            <pc:sldMk cId="3028984150" sldId="2145705925"/>
            <ac:spMk id="10" creationId="{BF7E8C0D-38A2-E5F8-B5AC-DFEBA25ECD95}"/>
          </ac:spMkLst>
        </pc:spChg>
      </pc:sldChg>
      <pc:sldChg chg="modSp mod">
        <pc:chgData name="Sean Sonnemann" userId="414c96df-2724-447d-a624-193c007525be" providerId="ADAL" clId="{5C2BC5E1-88E2-49A1-91A1-C870B899D995}" dt="2024-05-30T18:40:07.092" v="230" actId="20577"/>
        <pc:sldMkLst>
          <pc:docMk/>
          <pc:sldMk cId="1710934665" sldId="2145705929"/>
        </pc:sldMkLst>
        <pc:spChg chg="mod">
          <ac:chgData name="Sean Sonnemann" userId="414c96df-2724-447d-a624-193c007525be" providerId="ADAL" clId="{5C2BC5E1-88E2-49A1-91A1-C870B899D995}" dt="2024-05-30T18:38:43.546" v="30" actId="20577"/>
          <ac:spMkLst>
            <pc:docMk/>
            <pc:sldMk cId="1710934665" sldId="2145705929"/>
            <ac:spMk id="4" creationId="{A81EF765-B31A-61B8-0F70-5DA4865C96CE}"/>
          </ac:spMkLst>
        </pc:spChg>
        <pc:spChg chg="mod">
          <ac:chgData name="Sean Sonnemann" userId="414c96df-2724-447d-a624-193c007525be" providerId="ADAL" clId="{5C2BC5E1-88E2-49A1-91A1-C870B899D995}" dt="2024-05-30T18:40:07.092" v="230" actId="20577"/>
          <ac:spMkLst>
            <pc:docMk/>
            <pc:sldMk cId="1710934665" sldId="2145705929"/>
            <ac:spMk id="9" creationId="{D86A83C2-4348-2D44-A737-0AE365462C37}"/>
          </ac:spMkLst>
        </pc:spChg>
      </pc:sldChg>
      <pc:sldChg chg="modSp mod">
        <pc:chgData name="Sean Sonnemann" userId="414c96df-2724-447d-a624-193c007525be" providerId="ADAL" clId="{5C2BC5E1-88E2-49A1-91A1-C870B899D995}" dt="2024-05-30T18:42:39.507" v="251" actId="115"/>
        <pc:sldMkLst>
          <pc:docMk/>
          <pc:sldMk cId="3556679035" sldId="2145705930"/>
        </pc:sldMkLst>
        <pc:spChg chg="mod">
          <ac:chgData name="Sean Sonnemann" userId="414c96df-2724-447d-a624-193c007525be" providerId="ADAL" clId="{5C2BC5E1-88E2-49A1-91A1-C870B899D995}" dt="2024-05-30T18:42:39.507" v="251" actId="115"/>
          <ac:spMkLst>
            <pc:docMk/>
            <pc:sldMk cId="3556679035" sldId="2145705930"/>
            <ac:spMk id="9" creationId="{D86A83C2-4348-2D44-A737-0AE365462C37}"/>
          </ac:spMkLst>
        </pc:spChg>
      </pc:sldChg>
      <pc:sldChg chg="addSp delSp modSp add mod">
        <pc:chgData name="Sean Sonnemann" userId="414c96df-2724-447d-a624-193c007525be" providerId="ADAL" clId="{5C2BC5E1-88E2-49A1-91A1-C870B899D995}" dt="2024-05-30T19:43:40.767" v="414" actId="1076"/>
        <pc:sldMkLst>
          <pc:docMk/>
          <pc:sldMk cId="841408805" sldId="2145705933"/>
        </pc:sldMkLst>
        <pc:spChg chg="mod">
          <ac:chgData name="Sean Sonnemann" userId="414c96df-2724-447d-a624-193c007525be" providerId="ADAL" clId="{5C2BC5E1-88E2-49A1-91A1-C870B899D995}" dt="2024-05-30T19:00:54.273" v="345" actId="20577"/>
          <ac:spMkLst>
            <pc:docMk/>
            <pc:sldMk cId="841408805" sldId="2145705933"/>
            <ac:spMk id="3" creationId="{110A7653-76F6-2951-D0D7-039253A5793E}"/>
          </ac:spMkLst>
        </pc:spChg>
        <pc:spChg chg="del">
          <ac:chgData name="Sean Sonnemann" userId="414c96df-2724-447d-a624-193c007525be" providerId="ADAL" clId="{5C2BC5E1-88E2-49A1-91A1-C870B899D995}" dt="2024-05-30T18:44:59.495" v="275" actId="478"/>
          <ac:spMkLst>
            <pc:docMk/>
            <pc:sldMk cId="841408805" sldId="2145705933"/>
            <ac:spMk id="4" creationId="{A81EF765-B31A-61B8-0F70-5DA4865C96CE}"/>
          </ac:spMkLst>
        </pc:spChg>
        <pc:spChg chg="del mod">
          <ac:chgData name="Sean Sonnemann" userId="414c96df-2724-447d-a624-193c007525be" providerId="ADAL" clId="{5C2BC5E1-88E2-49A1-91A1-C870B899D995}" dt="2024-05-30T18:47:13.237" v="281" actId="478"/>
          <ac:spMkLst>
            <pc:docMk/>
            <pc:sldMk cId="841408805" sldId="2145705933"/>
            <ac:spMk id="9" creationId="{D86A83C2-4348-2D44-A737-0AE365462C37}"/>
          </ac:spMkLst>
        </pc:spChg>
        <pc:picChg chg="add mod">
          <ac:chgData name="Sean Sonnemann" userId="414c96df-2724-447d-a624-193c007525be" providerId="ADAL" clId="{5C2BC5E1-88E2-49A1-91A1-C870B899D995}" dt="2024-05-30T18:59:01.591" v="314" actId="14100"/>
          <ac:picMkLst>
            <pc:docMk/>
            <pc:sldMk cId="841408805" sldId="2145705933"/>
            <ac:picMk id="6" creationId="{CD3871AF-A3D4-F80C-C085-A1DBA305EB80}"/>
          </ac:picMkLst>
        </pc:picChg>
        <pc:picChg chg="del">
          <ac:chgData name="Sean Sonnemann" userId="414c96df-2724-447d-a624-193c007525be" providerId="ADAL" clId="{5C2BC5E1-88E2-49A1-91A1-C870B899D995}" dt="2024-05-30T18:45:35.212" v="276" actId="478"/>
          <ac:picMkLst>
            <pc:docMk/>
            <pc:sldMk cId="841408805" sldId="2145705933"/>
            <ac:picMk id="1026" creationId="{C88396A0-0A67-0971-2F3F-C72AB04D351C}"/>
          </ac:picMkLst>
        </pc:picChg>
        <pc:picChg chg="del">
          <ac:chgData name="Sean Sonnemann" userId="414c96df-2724-447d-a624-193c007525be" providerId="ADAL" clId="{5C2BC5E1-88E2-49A1-91A1-C870B899D995}" dt="2024-05-30T18:45:35.212" v="276" actId="478"/>
          <ac:picMkLst>
            <pc:docMk/>
            <pc:sldMk cId="841408805" sldId="2145705933"/>
            <ac:picMk id="1027" creationId="{CA69A6D3-04EA-0B19-0F6C-CC407930A292}"/>
          </ac:picMkLst>
        </pc:picChg>
        <pc:picChg chg="add del mod">
          <ac:chgData name="Sean Sonnemann" userId="414c96df-2724-447d-a624-193c007525be" providerId="ADAL" clId="{5C2BC5E1-88E2-49A1-91A1-C870B899D995}" dt="2024-05-30T19:00:12.329" v="336" actId="478"/>
          <ac:picMkLst>
            <pc:docMk/>
            <pc:sldMk cId="841408805" sldId="2145705933"/>
            <ac:picMk id="1028" creationId="{1A3FE12E-8C11-E7E3-C7B2-072AF38C0A50}"/>
          </ac:picMkLst>
        </pc:picChg>
        <pc:picChg chg="add mod">
          <ac:chgData name="Sean Sonnemann" userId="414c96df-2724-447d-a624-193c007525be" providerId="ADAL" clId="{5C2BC5E1-88E2-49A1-91A1-C870B899D995}" dt="2024-05-30T18:59:09.647" v="318" actId="1076"/>
          <ac:picMkLst>
            <pc:docMk/>
            <pc:sldMk cId="841408805" sldId="2145705933"/>
            <ac:picMk id="1030" creationId="{6F8D8C10-F008-2E8A-8F3C-EB21B96880C1}"/>
          </ac:picMkLst>
        </pc:picChg>
        <pc:picChg chg="add mod">
          <ac:chgData name="Sean Sonnemann" userId="414c96df-2724-447d-a624-193c007525be" providerId="ADAL" clId="{5C2BC5E1-88E2-49A1-91A1-C870B899D995}" dt="2024-05-30T18:59:11.768" v="319" actId="14100"/>
          <ac:picMkLst>
            <pc:docMk/>
            <pc:sldMk cId="841408805" sldId="2145705933"/>
            <ac:picMk id="1032" creationId="{B611E48F-9B2F-9873-7591-8346FEC6D5AF}"/>
          </ac:picMkLst>
        </pc:picChg>
        <pc:picChg chg="add mod">
          <ac:chgData name="Sean Sonnemann" userId="414c96df-2724-447d-a624-193c007525be" providerId="ADAL" clId="{5C2BC5E1-88E2-49A1-91A1-C870B899D995}" dt="2024-05-30T19:00:23.199" v="341" actId="1076"/>
          <ac:picMkLst>
            <pc:docMk/>
            <pc:sldMk cId="841408805" sldId="2145705933"/>
            <ac:picMk id="1034" creationId="{4C6EDBC1-D751-6310-1ACD-D3B75F1DEDB3}"/>
          </ac:picMkLst>
        </pc:picChg>
        <pc:cxnChg chg="add mod">
          <ac:chgData name="Sean Sonnemann" userId="414c96df-2724-447d-a624-193c007525be" providerId="ADAL" clId="{5C2BC5E1-88E2-49A1-91A1-C870B899D995}" dt="2024-05-30T19:43:40.767" v="414" actId="1076"/>
          <ac:cxnSpMkLst>
            <pc:docMk/>
            <pc:sldMk cId="841408805" sldId="2145705933"/>
            <ac:cxnSpMk id="8" creationId="{A34EB281-CD96-B570-5859-ABC33A60B8AA}"/>
          </ac:cxnSpMkLst>
        </pc:cxnChg>
      </pc:sldChg>
      <pc:sldChg chg="del">
        <pc:chgData name="Sean Sonnemann" userId="414c96df-2724-447d-a624-193c007525be" providerId="ADAL" clId="{5C2BC5E1-88E2-49A1-91A1-C870B899D995}" dt="2024-05-30T18:34:05.846" v="0" actId="2696"/>
        <pc:sldMkLst>
          <pc:docMk/>
          <pc:sldMk cId="1653084385" sldId="2145705933"/>
        </pc:sldMkLst>
      </pc:sldChg>
      <pc:sldChg chg="addSp delSp modSp add mod">
        <pc:chgData name="Sean Sonnemann" userId="414c96df-2724-447d-a624-193c007525be" providerId="ADAL" clId="{5C2BC5E1-88E2-49A1-91A1-C870B899D995}" dt="2024-05-30T19:40:40.476" v="392" actId="1076"/>
        <pc:sldMkLst>
          <pc:docMk/>
          <pc:sldMk cId="1878203182" sldId="2145705934"/>
        </pc:sldMkLst>
        <pc:spChg chg="mod">
          <ac:chgData name="Sean Sonnemann" userId="414c96df-2724-447d-a624-193c007525be" providerId="ADAL" clId="{5C2BC5E1-88E2-49A1-91A1-C870B899D995}" dt="2024-05-30T19:05:35.723" v="381" actId="20577"/>
          <ac:spMkLst>
            <pc:docMk/>
            <pc:sldMk cId="1878203182" sldId="2145705934"/>
            <ac:spMk id="3" creationId="{110A7653-76F6-2951-D0D7-039253A5793E}"/>
          </ac:spMkLst>
        </pc:spChg>
        <pc:picChg chg="del">
          <ac:chgData name="Sean Sonnemann" userId="414c96df-2724-447d-a624-193c007525be" providerId="ADAL" clId="{5C2BC5E1-88E2-49A1-91A1-C870B899D995}" dt="2024-05-30T19:17:09.324" v="382" actId="478"/>
          <ac:picMkLst>
            <pc:docMk/>
            <pc:sldMk cId="1878203182" sldId="2145705934"/>
            <ac:picMk id="6" creationId="{CD3871AF-A3D4-F80C-C085-A1DBA305EB80}"/>
          </ac:picMkLst>
        </pc:picChg>
        <pc:picChg chg="add mod">
          <ac:chgData name="Sean Sonnemann" userId="414c96df-2724-447d-a624-193c007525be" providerId="ADAL" clId="{5C2BC5E1-88E2-49A1-91A1-C870B899D995}" dt="2024-05-30T19:40:40.476" v="392" actId="1076"/>
          <ac:picMkLst>
            <pc:docMk/>
            <pc:sldMk cId="1878203182" sldId="2145705934"/>
            <ac:picMk id="7" creationId="{629FA5A6-7953-3DE1-D119-C3D86BDD5A46}"/>
          </ac:picMkLst>
        </pc:picChg>
        <pc:picChg chg="del">
          <ac:chgData name="Sean Sonnemann" userId="414c96df-2724-447d-a624-193c007525be" providerId="ADAL" clId="{5C2BC5E1-88E2-49A1-91A1-C870B899D995}" dt="2024-05-30T19:17:09.324" v="382" actId="478"/>
          <ac:picMkLst>
            <pc:docMk/>
            <pc:sldMk cId="1878203182" sldId="2145705934"/>
            <ac:picMk id="1030" creationId="{6F8D8C10-F008-2E8A-8F3C-EB21B96880C1}"/>
          </ac:picMkLst>
        </pc:picChg>
        <pc:picChg chg="del">
          <ac:chgData name="Sean Sonnemann" userId="414c96df-2724-447d-a624-193c007525be" providerId="ADAL" clId="{5C2BC5E1-88E2-49A1-91A1-C870B899D995}" dt="2024-05-30T19:17:09.324" v="382" actId="478"/>
          <ac:picMkLst>
            <pc:docMk/>
            <pc:sldMk cId="1878203182" sldId="2145705934"/>
            <ac:picMk id="1032" creationId="{B611E48F-9B2F-9873-7591-8346FEC6D5AF}"/>
          </ac:picMkLst>
        </pc:picChg>
        <pc:picChg chg="del">
          <ac:chgData name="Sean Sonnemann" userId="414c96df-2724-447d-a624-193c007525be" providerId="ADAL" clId="{5C2BC5E1-88E2-49A1-91A1-C870B899D995}" dt="2024-05-30T19:17:09.324" v="382" actId="478"/>
          <ac:picMkLst>
            <pc:docMk/>
            <pc:sldMk cId="1878203182" sldId="2145705934"/>
            <ac:picMk id="1034" creationId="{4C6EDBC1-D751-6310-1ACD-D3B75F1DEDB3}"/>
          </ac:picMkLst>
        </pc:picChg>
        <pc:picChg chg="add mod">
          <ac:chgData name="Sean Sonnemann" userId="414c96df-2724-447d-a624-193c007525be" providerId="ADAL" clId="{5C2BC5E1-88E2-49A1-91A1-C870B899D995}" dt="2024-05-30T19:40:34.033" v="389" actId="1076"/>
          <ac:picMkLst>
            <pc:docMk/>
            <pc:sldMk cId="1878203182" sldId="2145705934"/>
            <ac:picMk id="2050" creationId="{A6BA52D6-E329-011D-0BCC-AB18A664D93F}"/>
          </ac:picMkLst>
        </pc:picChg>
        <pc:cxnChg chg="del">
          <ac:chgData name="Sean Sonnemann" userId="414c96df-2724-447d-a624-193c007525be" providerId="ADAL" clId="{5C2BC5E1-88E2-49A1-91A1-C870B899D995}" dt="2024-05-30T19:17:10.928" v="383" actId="478"/>
          <ac:cxnSpMkLst>
            <pc:docMk/>
            <pc:sldMk cId="1878203182" sldId="2145705934"/>
            <ac:cxnSpMk id="8" creationId="{A34EB281-CD96-B570-5859-ABC33A60B8AA}"/>
          </ac:cxnSpMkLst>
        </pc:cxnChg>
      </pc:sldChg>
    </pc:docChg>
  </pc:docChgLst>
  <pc:docChgLst>
    <pc:chgData name="Sean Sonnemann" userId="414c96df-2724-447d-a624-193c007525be" providerId="ADAL" clId="{BC4A4CA2-3706-4E31-9794-B43F7F6E90D2}"/>
    <pc:docChg chg="undo custSel addSld delSld modSld">
      <pc:chgData name="Sean Sonnemann" userId="414c96df-2724-447d-a624-193c007525be" providerId="ADAL" clId="{BC4A4CA2-3706-4E31-9794-B43F7F6E90D2}" dt="2024-05-28T14:33:13.234" v="1282"/>
      <pc:docMkLst>
        <pc:docMk/>
      </pc:docMkLst>
      <pc:sldChg chg="addSp delSp modSp mod modClrScheme chgLayout">
        <pc:chgData name="Sean Sonnemann" userId="414c96df-2724-447d-a624-193c007525be" providerId="ADAL" clId="{BC4A4CA2-3706-4E31-9794-B43F7F6E90D2}" dt="2024-05-09T21:05:37.414" v="788"/>
        <pc:sldMkLst>
          <pc:docMk/>
          <pc:sldMk cId="946821181" sldId="426"/>
        </pc:sldMkLst>
        <pc:spChg chg="add del mod ord">
          <ac:chgData name="Sean Sonnemann" userId="414c96df-2724-447d-a624-193c007525be" providerId="ADAL" clId="{BC4A4CA2-3706-4E31-9794-B43F7F6E90D2}" dt="2024-05-09T20:28:41.056" v="251" actId="700"/>
          <ac:spMkLst>
            <pc:docMk/>
            <pc:sldMk cId="946821181" sldId="426"/>
            <ac:spMk id="4" creationId="{4A48C9BF-B197-8BE5-D506-FB4710079192}"/>
          </ac:spMkLst>
        </pc:spChg>
        <pc:spChg chg="add del mod ord">
          <ac:chgData name="Sean Sonnemann" userId="414c96df-2724-447d-a624-193c007525be" providerId="ADAL" clId="{BC4A4CA2-3706-4E31-9794-B43F7F6E90D2}" dt="2024-05-09T20:28:41.056" v="251" actId="700"/>
          <ac:spMkLst>
            <pc:docMk/>
            <pc:sldMk cId="946821181" sldId="426"/>
            <ac:spMk id="5" creationId="{5A8C17D8-25DA-5822-E7B6-332BD3CE6F30}"/>
          </ac:spMkLst>
        </pc:spChg>
        <pc:picChg chg="add mod">
          <ac:chgData name="Sean Sonnemann" userId="414c96df-2724-447d-a624-193c007525be" providerId="ADAL" clId="{BC4A4CA2-3706-4E31-9794-B43F7F6E90D2}" dt="2024-05-09T21:05:37.414" v="788"/>
          <ac:picMkLst>
            <pc:docMk/>
            <pc:sldMk cId="946821181" sldId="426"/>
            <ac:picMk id="6" creationId="{E3C5B79E-8BDC-44B5-3316-B61FFFA94891}"/>
          </ac:picMkLst>
        </pc:picChg>
      </pc:sldChg>
      <pc:sldChg chg="modSp mod">
        <pc:chgData name="Sean Sonnemann" userId="414c96df-2724-447d-a624-193c007525be" providerId="ADAL" clId="{BC4A4CA2-3706-4E31-9794-B43F7F6E90D2}" dt="2024-05-09T20:22:42.286" v="162" actId="115"/>
        <pc:sldMkLst>
          <pc:docMk/>
          <pc:sldMk cId="3917307773" sldId="1148"/>
        </pc:sldMkLst>
        <pc:spChg chg="mod">
          <ac:chgData name="Sean Sonnemann" userId="414c96df-2724-447d-a624-193c007525be" providerId="ADAL" clId="{BC4A4CA2-3706-4E31-9794-B43F7F6E90D2}" dt="2024-05-09T20:22:06.131" v="154" actId="1076"/>
          <ac:spMkLst>
            <pc:docMk/>
            <pc:sldMk cId="3917307773" sldId="1148"/>
            <ac:spMk id="2" creationId="{AE732A3B-6F47-4920-8EDA-F92DE84ACF86}"/>
          </ac:spMkLst>
        </pc:spChg>
        <pc:spChg chg="mod">
          <ac:chgData name="Sean Sonnemann" userId="414c96df-2724-447d-a624-193c007525be" providerId="ADAL" clId="{BC4A4CA2-3706-4E31-9794-B43F7F6E90D2}" dt="2024-05-09T20:22:42.286" v="162" actId="115"/>
          <ac:spMkLst>
            <pc:docMk/>
            <pc:sldMk cId="3917307773" sldId="1148"/>
            <ac:spMk id="3" creationId="{C59FA3AF-F1EC-48A0-834D-19F6E40ADD32}"/>
          </ac:spMkLst>
        </pc:spChg>
        <pc:spChg chg="mod">
          <ac:chgData name="Sean Sonnemann" userId="414c96df-2724-447d-a624-193c007525be" providerId="ADAL" clId="{BC4A4CA2-3706-4E31-9794-B43F7F6E90D2}" dt="2024-05-09T20:21:51.569" v="151" actId="1076"/>
          <ac:spMkLst>
            <pc:docMk/>
            <pc:sldMk cId="3917307773" sldId="1148"/>
            <ac:spMk id="6" creationId="{C68B6559-BF85-4E65-B752-3CA607C622BC}"/>
          </ac:spMkLst>
        </pc:spChg>
      </pc:sldChg>
      <pc:sldChg chg="del">
        <pc:chgData name="Sean Sonnemann" userId="414c96df-2724-447d-a624-193c007525be" providerId="ADAL" clId="{BC4A4CA2-3706-4E31-9794-B43F7F6E90D2}" dt="2024-05-09T20:12:19.588" v="1" actId="2696"/>
        <pc:sldMkLst>
          <pc:docMk/>
          <pc:sldMk cId="2687008144" sldId="1162"/>
        </pc:sldMkLst>
      </pc:sldChg>
      <pc:sldChg chg="addSp delSp modSp add del mod modClrScheme chgLayout">
        <pc:chgData name="Sean Sonnemann" userId="414c96df-2724-447d-a624-193c007525be" providerId="ADAL" clId="{BC4A4CA2-3706-4E31-9794-B43F7F6E90D2}" dt="2024-05-09T20:30:14.078" v="262" actId="2696"/>
        <pc:sldMkLst>
          <pc:docMk/>
          <pc:sldMk cId="615283899" sldId="10218"/>
        </pc:sldMkLst>
        <pc:spChg chg="mod ord">
          <ac:chgData name="Sean Sonnemann" userId="414c96df-2724-447d-a624-193c007525be" providerId="ADAL" clId="{BC4A4CA2-3706-4E31-9794-B43F7F6E90D2}" dt="2024-05-09T20:29:26.608" v="258" actId="700"/>
          <ac:spMkLst>
            <pc:docMk/>
            <pc:sldMk cId="615283899" sldId="10218"/>
            <ac:spMk id="2" creationId="{0D747D68-0B2D-43BD-9F71-C4E085896FD5}"/>
          </ac:spMkLst>
        </pc:spChg>
        <pc:spChg chg="mod ord">
          <ac:chgData name="Sean Sonnemann" userId="414c96df-2724-447d-a624-193c007525be" providerId="ADAL" clId="{BC4A4CA2-3706-4E31-9794-B43F7F6E90D2}" dt="2024-05-09T20:29:26.646" v="259" actId="27636"/>
          <ac:spMkLst>
            <pc:docMk/>
            <pc:sldMk cId="615283899" sldId="10218"/>
            <ac:spMk id="3" creationId="{D685CAD2-803E-4855-96F7-E6C9FE164C97}"/>
          </ac:spMkLst>
        </pc:spChg>
        <pc:cxnChg chg="add del mod">
          <ac:chgData name="Sean Sonnemann" userId="414c96df-2724-447d-a624-193c007525be" providerId="ADAL" clId="{BC4A4CA2-3706-4E31-9794-B43F7F6E90D2}" dt="2024-05-09T20:25:28.959" v="199" actId="478"/>
          <ac:cxnSpMkLst>
            <pc:docMk/>
            <pc:sldMk cId="615283899" sldId="10218"/>
            <ac:cxnSpMk id="4" creationId="{145CF16A-68BD-4625-A6A0-5ADD1A5D207D}"/>
          </ac:cxnSpMkLst>
        </pc:cxnChg>
      </pc:sldChg>
      <pc:sldChg chg="addSp delSp modSp add del mod">
        <pc:chgData name="Sean Sonnemann" userId="414c96df-2724-447d-a624-193c007525be" providerId="ADAL" clId="{BC4A4CA2-3706-4E31-9794-B43F7F6E90D2}" dt="2024-05-10T14:43:01.221" v="1264" actId="20577"/>
        <pc:sldMkLst>
          <pc:docMk/>
          <pc:sldMk cId="2143027526" sldId="10239"/>
        </pc:sldMkLst>
        <pc:spChg chg="add del">
          <ac:chgData name="Sean Sonnemann" userId="414c96df-2724-447d-a624-193c007525be" providerId="ADAL" clId="{BC4A4CA2-3706-4E31-9794-B43F7F6E90D2}" dt="2024-05-09T20:30:20.985" v="264" actId="22"/>
          <ac:spMkLst>
            <pc:docMk/>
            <pc:sldMk cId="2143027526" sldId="10239"/>
            <ac:spMk id="4" creationId="{9E1BC13A-86D8-0584-0867-8A33894C66A3}"/>
          </ac:spMkLst>
        </pc:spChg>
        <pc:spChg chg="mod">
          <ac:chgData name="Sean Sonnemann" userId="414c96df-2724-447d-a624-193c007525be" providerId="ADAL" clId="{BC4A4CA2-3706-4E31-9794-B43F7F6E90D2}" dt="2024-05-10T14:43:01.221" v="1264" actId="20577"/>
          <ac:spMkLst>
            <pc:docMk/>
            <pc:sldMk cId="2143027526" sldId="10239"/>
            <ac:spMk id="19" creationId="{DC7E42C0-8645-D347-9D5F-CD62BA95D70C}"/>
          </ac:spMkLst>
        </pc:spChg>
        <pc:picChg chg="add mod">
          <ac:chgData name="Sean Sonnemann" userId="414c96df-2724-447d-a624-193c007525be" providerId="ADAL" clId="{BC4A4CA2-3706-4E31-9794-B43F7F6E90D2}" dt="2024-05-09T21:05:27.518" v="785" actId="1076"/>
          <ac:picMkLst>
            <pc:docMk/>
            <pc:sldMk cId="2143027526" sldId="10239"/>
            <ac:picMk id="5" creationId="{5FC04C61-0C3D-B636-E46B-98B3BC82E8EA}"/>
          </ac:picMkLst>
        </pc:picChg>
      </pc:sldChg>
      <pc:sldChg chg="modSp add del mod modClrScheme chgLayout">
        <pc:chgData name="Sean Sonnemann" userId="414c96df-2724-447d-a624-193c007525be" providerId="ADAL" clId="{BC4A4CA2-3706-4E31-9794-B43F7F6E90D2}" dt="2024-05-09T20:30:14.078" v="262" actId="2696"/>
        <pc:sldMkLst>
          <pc:docMk/>
          <pc:sldMk cId="4246292740" sldId="10312"/>
        </pc:sldMkLst>
        <pc:spChg chg="mod ord">
          <ac:chgData name="Sean Sonnemann" userId="414c96df-2724-447d-a624-193c007525be" providerId="ADAL" clId="{BC4A4CA2-3706-4E31-9794-B43F7F6E90D2}" dt="2024-05-09T20:29:26.608" v="258" actId="700"/>
          <ac:spMkLst>
            <pc:docMk/>
            <pc:sldMk cId="4246292740" sldId="10312"/>
            <ac:spMk id="2" creationId="{0D747D68-0B2D-43BD-9F71-C4E085896FD5}"/>
          </ac:spMkLst>
        </pc:spChg>
        <pc:spChg chg="mod ord">
          <ac:chgData name="Sean Sonnemann" userId="414c96df-2724-447d-a624-193c007525be" providerId="ADAL" clId="{BC4A4CA2-3706-4E31-9794-B43F7F6E90D2}" dt="2024-05-09T20:29:52.364" v="261" actId="1076"/>
          <ac:spMkLst>
            <pc:docMk/>
            <pc:sldMk cId="4246292740" sldId="10312"/>
            <ac:spMk id="3" creationId="{D685CAD2-803E-4855-96F7-E6C9FE164C97}"/>
          </ac:spMkLst>
        </pc:spChg>
      </pc:sldChg>
      <pc:sldChg chg="addSp delSp modSp mod modClrScheme chgLayout">
        <pc:chgData name="Sean Sonnemann" userId="414c96df-2724-447d-a624-193c007525be" providerId="ADAL" clId="{BC4A4CA2-3706-4E31-9794-B43F7F6E90D2}" dt="2024-05-13T13:16:16.827" v="1271"/>
        <pc:sldMkLst>
          <pc:docMk/>
          <pc:sldMk cId="2470972317" sldId="10315"/>
        </pc:sldMkLst>
        <pc:spChg chg="add del mod ord">
          <ac:chgData name="Sean Sonnemann" userId="414c96df-2724-447d-a624-193c007525be" providerId="ADAL" clId="{BC4A4CA2-3706-4E31-9794-B43F7F6E90D2}" dt="2024-05-09T20:28:24.312" v="249" actId="700"/>
          <ac:spMkLst>
            <pc:docMk/>
            <pc:sldMk cId="2470972317" sldId="10315"/>
            <ac:spMk id="4" creationId="{6BC82BBE-D2C5-9644-944A-3237A9F1127F}"/>
          </ac:spMkLst>
        </pc:spChg>
        <pc:spChg chg="add del mod ord">
          <ac:chgData name="Sean Sonnemann" userId="414c96df-2724-447d-a624-193c007525be" providerId="ADAL" clId="{BC4A4CA2-3706-4E31-9794-B43F7F6E90D2}" dt="2024-05-09T20:28:24.312" v="249" actId="700"/>
          <ac:spMkLst>
            <pc:docMk/>
            <pc:sldMk cId="2470972317" sldId="10315"/>
            <ac:spMk id="5" creationId="{CEA1E03C-12D1-D2CA-4641-B182E7999987}"/>
          </ac:spMkLst>
        </pc:spChg>
        <pc:spChg chg="mod">
          <ac:chgData name="Sean Sonnemann" userId="414c96df-2724-447d-a624-193c007525be" providerId="ADAL" clId="{BC4A4CA2-3706-4E31-9794-B43F7F6E90D2}" dt="2024-05-13T13:16:16.827" v="1271"/>
          <ac:spMkLst>
            <pc:docMk/>
            <pc:sldMk cId="2470972317" sldId="10315"/>
            <ac:spMk id="9" creationId="{D86A83C2-4348-2D44-A737-0AE365462C37}"/>
          </ac:spMkLst>
        </pc:spChg>
        <pc:picChg chg="add mod">
          <ac:chgData name="Sean Sonnemann" userId="414c96df-2724-447d-a624-193c007525be" providerId="ADAL" clId="{BC4A4CA2-3706-4E31-9794-B43F7F6E90D2}" dt="2024-05-09T21:05:41.713" v="789"/>
          <ac:picMkLst>
            <pc:docMk/>
            <pc:sldMk cId="2470972317" sldId="10315"/>
            <ac:picMk id="6" creationId="{650115C5-8A42-9B84-9414-DA782B519B7E}"/>
          </ac:picMkLst>
        </pc:picChg>
      </pc:sldChg>
      <pc:sldChg chg="addSp delSp modSp del mod modClrScheme chgLayout">
        <pc:chgData name="Sean Sonnemann" userId="414c96df-2724-447d-a624-193c007525be" providerId="ADAL" clId="{BC4A4CA2-3706-4E31-9794-B43F7F6E90D2}" dt="2024-05-09T21:06:18.285" v="795" actId="2696"/>
        <pc:sldMkLst>
          <pc:docMk/>
          <pc:sldMk cId="3793208570" sldId="10317"/>
        </pc:sldMkLst>
        <pc:spChg chg="add del mod ord">
          <ac:chgData name="Sean Sonnemann" userId="414c96df-2724-447d-a624-193c007525be" providerId="ADAL" clId="{BC4A4CA2-3706-4E31-9794-B43F7F6E90D2}" dt="2024-05-09T20:28:24.312" v="249" actId="700"/>
          <ac:spMkLst>
            <pc:docMk/>
            <pc:sldMk cId="3793208570" sldId="10317"/>
            <ac:spMk id="4" creationId="{39036A9E-1D3A-01C1-9549-0D6CC11A3222}"/>
          </ac:spMkLst>
        </pc:spChg>
        <pc:spChg chg="add del mod ord">
          <ac:chgData name="Sean Sonnemann" userId="414c96df-2724-447d-a624-193c007525be" providerId="ADAL" clId="{BC4A4CA2-3706-4E31-9794-B43F7F6E90D2}" dt="2024-05-09T20:28:24.312" v="249" actId="700"/>
          <ac:spMkLst>
            <pc:docMk/>
            <pc:sldMk cId="3793208570" sldId="10317"/>
            <ac:spMk id="5" creationId="{3691B5BE-DB14-BA19-A2B4-A0D4570FF502}"/>
          </ac:spMkLst>
        </pc:spChg>
        <pc:spChg chg="mod">
          <ac:chgData name="Sean Sonnemann" userId="414c96df-2724-447d-a624-193c007525be" providerId="ADAL" clId="{BC4A4CA2-3706-4E31-9794-B43F7F6E90D2}" dt="2024-05-09T20:58:54.660" v="710" actId="255"/>
          <ac:spMkLst>
            <pc:docMk/>
            <pc:sldMk cId="3793208570" sldId="10317"/>
            <ac:spMk id="9" creationId="{D86A83C2-4348-2D44-A737-0AE365462C37}"/>
          </ac:spMkLst>
        </pc:spChg>
        <pc:picChg chg="add mod">
          <ac:chgData name="Sean Sonnemann" userId="414c96df-2724-447d-a624-193c007525be" providerId="ADAL" clId="{BC4A4CA2-3706-4E31-9794-B43F7F6E90D2}" dt="2024-05-09T21:05:43.582" v="790"/>
          <ac:picMkLst>
            <pc:docMk/>
            <pc:sldMk cId="3793208570" sldId="10317"/>
            <ac:picMk id="6" creationId="{C218AE6A-BE9F-2EF5-78B3-CB6A121B4075}"/>
          </ac:picMkLst>
        </pc:picChg>
      </pc:sldChg>
      <pc:sldChg chg="addSp delSp modSp del mod modClrScheme chgLayout">
        <pc:chgData name="Sean Sonnemann" userId="414c96df-2724-447d-a624-193c007525be" providerId="ADAL" clId="{BC4A4CA2-3706-4E31-9794-B43F7F6E90D2}" dt="2024-05-09T20:30:56.149" v="272" actId="2696"/>
        <pc:sldMkLst>
          <pc:docMk/>
          <pc:sldMk cId="1417902337" sldId="10326"/>
        </pc:sldMkLst>
        <pc:spChg chg="del mod">
          <ac:chgData name="Sean Sonnemann" userId="414c96df-2724-447d-a624-193c007525be" providerId="ADAL" clId="{BC4A4CA2-3706-4E31-9794-B43F7F6E90D2}" dt="2024-05-09T20:27:54.143" v="244" actId="478"/>
          <ac:spMkLst>
            <pc:docMk/>
            <pc:sldMk cId="1417902337" sldId="10326"/>
            <ac:spMk id="3" creationId="{71A53A51-2B4D-99F5-175B-23F77930089E}"/>
          </ac:spMkLst>
        </pc:spChg>
        <pc:spChg chg="add mod ord">
          <ac:chgData name="Sean Sonnemann" userId="414c96df-2724-447d-a624-193c007525be" providerId="ADAL" clId="{BC4A4CA2-3706-4E31-9794-B43F7F6E90D2}" dt="2024-05-09T20:28:30.988" v="250" actId="700"/>
          <ac:spMkLst>
            <pc:docMk/>
            <pc:sldMk cId="1417902337" sldId="10326"/>
            <ac:spMk id="4" creationId="{E74971B5-1906-99D6-0AC0-F9663BEB6C1B}"/>
          </ac:spMkLst>
        </pc:spChg>
        <pc:spChg chg="add del mod ord">
          <ac:chgData name="Sean Sonnemann" userId="414c96df-2724-447d-a624-193c007525be" providerId="ADAL" clId="{BC4A4CA2-3706-4E31-9794-B43F7F6E90D2}" dt="2024-05-09T20:28:00.242" v="246" actId="478"/>
          <ac:spMkLst>
            <pc:docMk/>
            <pc:sldMk cId="1417902337" sldId="10326"/>
            <ac:spMk id="5" creationId="{D33A9FD9-6274-4DEA-A7AE-AA17903566F8}"/>
          </ac:spMkLst>
        </pc:spChg>
        <pc:spChg chg="mod">
          <ac:chgData name="Sean Sonnemann" userId="414c96df-2724-447d-a624-193c007525be" providerId="ADAL" clId="{BC4A4CA2-3706-4E31-9794-B43F7F6E90D2}" dt="2024-05-09T20:28:06.972" v="248" actId="1076"/>
          <ac:spMkLst>
            <pc:docMk/>
            <pc:sldMk cId="1417902337" sldId="10326"/>
            <ac:spMk id="9" creationId="{D86A83C2-4348-2D44-A737-0AE365462C37}"/>
          </ac:spMkLst>
        </pc:spChg>
        <pc:cxnChg chg="del">
          <ac:chgData name="Sean Sonnemann" userId="414c96df-2724-447d-a624-193c007525be" providerId="ADAL" clId="{BC4A4CA2-3706-4E31-9794-B43F7F6E90D2}" dt="2024-05-09T20:28:02.947" v="247" actId="478"/>
          <ac:cxnSpMkLst>
            <pc:docMk/>
            <pc:sldMk cId="1417902337" sldId="10326"/>
            <ac:cxnSpMk id="2" creationId="{2827A61A-4FCE-47DF-AD01-AD7D8D065023}"/>
          </ac:cxnSpMkLst>
        </pc:cxnChg>
      </pc:sldChg>
      <pc:sldChg chg="del">
        <pc:chgData name="Sean Sonnemann" userId="414c96df-2724-447d-a624-193c007525be" providerId="ADAL" clId="{BC4A4CA2-3706-4E31-9794-B43F7F6E90D2}" dt="2024-05-09T20:11:15.078" v="0" actId="2696"/>
        <pc:sldMkLst>
          <pc:docMk/>
          <pc:sldMk cId="1989834288" sldId="2145705866"/>
        </pc:sldMkLst>
      </pc:sldChg>
      <pc:sldChg chg="del">
        <pc:chgData name="Sean Sonnemann" userId="414c96df-2724-447d-a624-193c007525be" providerId="ADAL" clId="{BC4A4CA2-3706-4E31-9794-B43F7F6E90D2}" dt="2024-05-09T20:13:08.797" v="7" actId="2696"/>
        <pc:sldMkLst>
          <pc:docMk/>
          <pc:sldMk cId="2966329331" sldId="2145705914"/>
        </pc:sldMkLst>
      </pc:sldChg>
      <pc:sldChg chg="del">
        <pc:chgData name="Sean Sonnemann" userId="414c96df-2724-447d-a624-193c007525be" providerId="ADAL" clId="{BC4A4CA2-3706-4E31-9794-B43F7F6E90D2}" dt="2024-05-09T20:11:15.078" v="0" actId="2696"/>
        <pc:sldMkLst>
          <pc:docMk/>
          <pc:sldMk cId="1170327208" sldId="2145705915"/>
        </pc:sldMkLst>
      </pc:sldChg>
      <pc:sldChg chg="addSp delSp modSp mod">
        <pc:chgData name="Sean Sonnemann" userId="414c96df-2724-447d-a624-193c007525be" providerId="ADAL" clId="{BC4A4CA2-3706-4E31-9794-B43F7F6E90D2}" dt="2024-05-16T13:50:48.479" v="1280" actId="1076"/>
        <pc:sldMkLst>
          <pc:docMk/>
          <pc:sldMk cId="321750752" sldId="2145705921"/>
        </pc:sldMkLst>
        <pc:grpChg chg="del">
          <ac:chgData name="Sean Sonnemann" userId="414c96df-2724-447d-a624-193c007525be" providerId="ADAL" clId="{BC4A4CA2-3706-4E31-9794-B43F7F6E90D2}" dt="2024-05-16T13:50:31.689" v="1272" actId="478"/>
          <ac:grpSpMkLst>
            <pc:docMk/>
            <pc:sldMk cId="321750752" sldId="2145705921"/>
            <ac:grpSpMk id="7" creationId="{BBB8C5EE-0C5B-8BAE-0F54-1F274BF56945}"/>
          </ac:grpSpMkLst>
        </pc:grpChg>
        <pc:picChg chg="add mod">
          <ac:chgData name="Sean Sonnemann" userId="414c96df-2724-447d-a624-193c007525be" providerId="ADAL" clId="{BC4A4CA2-3706-4E31-9794-B43F7F6E90D2}" dt="2024-05-16T13:50:48.479" v="1280" actId="1076"/>
          <ac:picMkLst>
            <pc:docMk/>
            <pc:sldMk cId="321750752" sldId="2145705921"/>
            <ac:picMk id="8" creationId="{C1528538-44B1-E8AA-166A-8E844EF65937}"/>
          </ac:picMkLst>
        </pc:picChg>
        <pc:picChg chg="del mod">
          <ac:chgData name="Sean Sonnemann" userId="414c96df-2724-447d-a624-193c007525be" providerId="ADAL" clId="{BC4A4CA2-3706-4E31-9794-B43F7F6E90D2}" dt="2024-05-16T13:50:34.129" v="1274" actId="478"/>
          <ac:picMkLst>
            <pc:docMk/>
            <pc:sldMk cId="321750752" sldId="2145705921"/>
            <ac:picMk id="14" creationId="{1BBDF491-127C-80EC-AA2A-647BB3656CD4}"/>
          </ac:picMkLst>
        </pc:picChg>
      </pc:sldChg>
      <pc:sldChg chg="addSp delSp modSp mod">
        <pc:chgData name="Sean Sonnemann" userId="414c96df-2724-447d-a624-193c007525be" providerId="ADAL" clId="{BC4A4CA2-3706-4E31-9794-B43F7F6E90D2}" dt="2024-05-10T14:29:33.124" v="858" actId="20577"/>
        <pc:sldMkLst>
          <pc:docMk/>
          <pc:sldMk cId="3028984150" sldId="2145705925"/>
        </pc:sldMkLst>
        <pc:spChg chg="mod">
          <ac:chgData name="Sean Sonnemann" userId="414c96df-2724-447d-a624-193c007525be" providerId="ADAL" clId="{BC4A4CA2-3706-4E31-9794-B43F7F6E90D2}" dt="2024-05-10T14:29:33.124" v="858" actId="20577"/>
          <ac:spMkLst>
            <pc:docMk/>
            <pc:sldMk cId="3028984150" sldId="2145705925"/>
            <ac:spMk id="10" creationId="{BF7E8C0D-38A2-E5F8-B5AC-DFEBA25ECD95}"/>
          </ac:spMkLst>
        </pc:spChg>
        <pc:grpChg chg="del">
          <ac:chgData name="Sean Sonnemann" userId="414c96df-2724-447d-a624-193c007525be" providerId="ADAL" clId="{BC4A4CA2-3706-4E31-9794-B43F7F6E90D2}" dt="2024-05-09T20:12:25.841" v="2" actId="478"/>
          <ac:grpSpMkLst>
            <pc:docMk/>
            <pc:sldMk cId="3028984150" sldId="2145705925"/>
            <ac:grpSpMk id="5" creationId="{37485E1A-4DE5-9C02-7D19-6E470CFDD219}"/>
          </ac:grpSpMkLst>
        </pc:grpChg>
        <pc:picChg chg="add mod">
          <ac:chgData name="Sean Sonnemann" userId="414c96df-2724-447d-a624-193c007525be" providerId="ADAL" clId="{BC4A4CA2-3706-4E31-9794-B43F7F6E90D2}" dt="2024-05-09T20:12:41.476" v="6" actId="1076"/>
          <ac:picMkLst>
            <pc:docMk/>
            <pc:sldMk cId="3028984150" sldId="2145705925"/>
            <ac:picMk id="2" creationId="{CBA3562B-DD12-BA7E-5EA4-0378D9FE347B}"/>
          </ac:picMkLst>
        </pc:picChg>
        <pc:picChg chg="del">
          <ac:chgData name="Sean Sonnemann" userId="414c96df-2724-447d-a624-193c007525be" providerId="ADAL" clId="{BC4A4CA2-3706-4E31-9794-B43F7F6E90D2}" dt="2024-05-09T20:12:27.576" v="3" actId="478"/>
          <ac:picMkLst>
            <pc:docMk/>
            <pc:sldMk cId="3028984150" sldId="2145705925"/>
            <ac:picMk id="8" creationId="{0894A8E6-3897-6FCF-7985-24B72F388789}"/>
          </ac:picMkLst>
        </pc:picChg>
      </pc:sldChg>
      <pc:sldChg chg="del">
        <pc:chgData name="Sean Sonnemann" userId="414c96df-2724-447d-a624-193c007525be" providerId="ADAL" clId="{BC4A4CA2-3706-4E31-9794-B43F7F6E90D2}" dt="2024-05-09T20:11:15.078" v="0" actId="2696"/>
        <pc:sldMkLst>
          <pc:docMk/>
          <pc:sldMk cId="2889196854" sldId="2145705926"/>
        </pc:sldMkLst>
      </pc:sldChg>
      <pc:sldChg chg="del">
        <pc:chgData name="Sean Sonnemann" userId="414c96df-2724-447d-a624-193c007525be" providerId="ADAL" clId="{BC4A4CA2-3706-4E31-9794-B43F7F6E90D2}" dt="2024-05-09T20:11:15.078" v="0" actId="2696"/>
        <pc:sldMkLst>
          <pc:docMk/>
          <pc:sldMk cId="1929464763" sldId="2145705927"/>
        </pc:sldMkLst>
      </pc:sldChg>
      <pc:sldChg chg="addSp modSp add mod modClrScheme chgLayout">
        <pc:chgData name="Sean Sonnemann" userId="414c96df-2724-447d-a624-193c007525be" providerId="ADAL" clId="{BC4A4CA2-3706-4E31-9794-B43F7F6E90D2}" dt="2024-05-10T14:30:13.021" v="866" actId="20577"/>
        <pc:sldMkLst>
          <pc:docMk/>
          <pc:sldMk cId="1710934665" sldId="2145705929"/>
        </pc:sldMkLst>
        <pc:spChg chg="mod">
          <ac:chgData name="Sean Sonnemann" userId="414c96df-2724-447d-a624-193c007525be" providerId="ADAL" clId="{BC4A4CA2-3706-4E31-9794-B43F7F6E90D2}" dt="2024-05-09T20:31:33.291" v="296" actId="20577"/>
          <ac:spMkLst>
            <pc:docMk/>
            <pc:sldMk cId="1710934665" sldId="2145705929"/>
            <ac:spMk id="3" creationId="{110A7653-76F6-2951-D0D7-039253A5793E}"/>
          </ac:spMkLst>
        </pc:spChg>
        <pc:spChg chg="add mod">
          <ac:chgData name="Sean Sonnemann" userId="414c96df-2724-447d-a624-193c007525be" providerId="ADAL" clId="{BC4A4CA2-3706-4E31-9794-B43F7F6E90D2}" dt="2024-05-10T14:30:13.021" v="866" actId="20577"/>
          <ac:spMkLst>
            <pc:docMk/>
            <pc:sldMk cId="1710934665" sldId="2145705929"/>
            <ac:spMk id="4" creationId="{A81EF765-B31A-61B8-0F70-5DA4865C96CE}"/>
          </ac:spMkLst>
        </pc:spChg>
        <pc:spChg chg="mod">
          <ac:chgData name="Sean Sonnemann" userId="414c96df-2724-447d-a624-193c007525be" providerId="ADAL" clId="{BC4A4CA2-3706-4E31-9794-B43F7F6E90D2}" dt="2024-05-09T21:08:02.715" v="815" actId="20577"/>
          <ac:spMkLst>
            <pc:docMk/>
            <pc:sldMk cId="1710934665" sldId="2145705929"/>
            <ac:spMk id="9" creationId="{D86A83C2-4348-2D44-A737-0AE365462C37}"/>
          </ac:spMkLst>
        </pc:spChg>
        <pc:picChg chg="add mod">
          <ac:chgData name="Sean Sonnemann" userId="414c96df-2724-447d-a624-193c007525be" providerId="ADAL" clId="{BC4A4CA2-3706-4E31-9794-B43F7F6E90D2}" dt="2024-05-09T21:05:33.513" v="786"/>
          <ac:picMkLst>
            <pc:docMk/>
            <pc:sldMk cId="1710934665" sldId="2145705929"/>
            <ac:picMk id="5" creationId="{7992C678-1DD8-B61F-65C6-2B19AC734BB5}"/>
          </ac:picMkLst>
        </pc:picChg>
        <pc:picChg chg="add mod">
          <ac:chgData name="Sean Sonnemann" userId="414c96df-2724-447d-a624-193c007525be" providerId="ADAL" clId="{BC4A4CA2-3706-4E31-9794-B43F7F6E90D2}" dt="2024-05-09T21:03:12.643" v="752" actId="1076"/>
          <ac:picMkLst>
            <pc:docMk/>
            <pc:sldMk cId="1710934665" sldId="2145705929"/>
            <ac:picMk id="1026" creationId="{C88396A0-0A67-0971-2F3F-C72AB04D351C}"/>
          </ac:picMkLst>
        </pc:picChg>
        <pc:picChg chg="add mod">
          <ac:chgData name="Sean Sonnemann" userId="414c96df-2724-447d-a624-193c007525be" providerId="ADAL" clId="{BC4A4CA2-3706-4E31-9794-B43F7F6E90D2}" dt="2024-05-10T14:30:03.517" v="859" actId="1076"/>
          <ac:picMkLst>
            <pc:docMk/>
            <pc:sldMk cId="1710934665" sldId="2145705929"/>
            <ac:picMk id="1027" creationId="{CA69A6D3-04EA-0B19-0F6C-CC407930A292}"/>
          </ac:picMkLst>
        </pc:picChg>
      </pc:sldChg>
      <pc:sldChg chg="del">
        <pc:chgData name="Sean Sonnemann" userId="414c96df-2724-447d-a624-193c007525be" providerId="ADAL" clId="{BC4A4CA2-3706-4E31-9794-B43F7F6E90D2}" dt="2024-05-09T20:13:08.797" v="7" actId="2696"/>
        <pc:sldMkLst>
          <pc:docMk/>
          <pc:sldMk cId="3863969390" sldId="2145705929"/>
        </pc:sldMkLst>
      </pc:sldChg>
      <pc:sldChg chg="addSp modSp add mod modClrScheme chgLayout">
        <pc:chgData name="Sean Sonnemann" userId="414c96df-2724-447d-a624-193c007525be" providerId="ADAL" clId="{BC4A4CA2-3706-4E31-9794-B43F7F6E90D2}" dt="2024-05-10T14:32:33.589" v="1148" actId="20577"/>
        <pc:sldMkLst>
          <pc:docMk/>
          <pc:sldMk cId="3556679035" sldId="2145705930"/>
        </pc:sldMkLst>
        <pc:spChg chg="mod">
          <ac:chgData name="Sean Sonnemann" userId="414c96df-2724-447d-a624-193c007525be" providerId="ADAL" clId="{BC4A4CA2-3706-4E31-9794-B43F7F6E90D2}" dt="2024-05-09T20:31:39.992" v="309" actId="20577"/>
          <ac:spMkLst>
            <pc:docMk/>
            <pc:sldMk cId="3556679035" sldId="2145705930"/>
            <ac:spMk id="3" creationId="{110A7653-76F6-2951-D0D7-039253A5793E}"/>
          </ac:spMkLst>
        </pc:spChg>
        <pc:spChg chg="mod">
          <ac:chgData name="Sean Sonnemann" userId="414c96df-2724-447d-a624-193c007525be" providerId="ADAL" clId="{BC4A4CA2-3706-4E31-9794-B43F7F6E90D2}" dt="2024-05-10T14:32:33.589" v="1148" actId="20577"/>
          <ac:spMkLst>
            <pc:docMk/>
            <pc:sldMk cId="3556679035" sldId="2145705930"/>
            <ac:spMk id="9" creationId="{D86A83C2-4348-2D44-A737-0AE365462C37}"/>
          </ac:spMkLst>
        </pc:spChg>
        <pc:picChg chg="add mod">
          <ac:chgData name="Sean Sonnemann" userId="414c96df-2724-447d-a624-193c007525be" providerId="ADAL" clId="{BC4A4CA2-3706-4E31-9794-B43F7F6E90D2}" dt="2024-05-09T21:05:35.339" v="787"/>
          <ac:picMkLst>
            <pc:docMk/>
            <pc:sldMk cId="3556679035" sldId="2145705930"/>
            <ac:picMk id="4" creationId="{B97AFE5B-EC0A-7E3F-A0D7-782C1B1B9E9E}"/>
          </ac:picMkLst>
        </pc:picChg>
      </pc:sldChg>
      <pc:sldChg chg="modSp add del mod">
        <pc:chgData name="Sean Sonnemann" userId="414c96df-2724-447d-a624-193c007525be" providerId="ADAL" clId="{BC4A4CA2-3706-4E31-9794-B43F7F6E90D2}" dt="2024-05-10T14:39:48.159" v="1149" actId="2696"/>
        <pc:sldMkLst>
          <pc:docMk/>
          <pc:sldMk cId="1517826942" sldId="2145705931"/>
        </pc:sldMkLst>
        <pc:spChg chg="mod">
          <ac:chgData name="Sean Sonnemann" userId="414c96df-2724-447d-a624-193c007525be" providerId="ADAL" clId="{BC4A4CA2-3706-4E31-9794-B43F7F6E90D2}" dt="2024-05-09T20:30:43.860" v="268"/>
          <ac:spMkLst>
            <pc:docMk/>
            <pc:sldMk cId="1517826942" sldId="2145705931"/>
            <ac:spMk id="3" creationId="{71A53A51-2B4D-99F5-175B-23F77930089E}"/>
          </ac:spMkLst>
        </pc:spChg>
        <pc:spChg chg="mod">
          <ac:chgData name="Sean Sonnemann" userId="414c96df-2724-447d-a624-193c007525be" providerId="ADAL" clId="{BC4A4CA2-3706-4E31-9794-B43F7F6E90D2}" dt="2024-05-09T20:58:46.298" v="708" actId="404"/>
          <ac:spMkLst>
            <pc:docMk/>
            <pc:sldMk cId="1517826942" sldId="2145705931"/>
            <ac:spMk id="9" creationId="{D86A83C2-4348-2D44-A737-0AE365462C37}"/>
          </ac:spMkLst>
        </pc:spChg>
      </pc:sldChg>
      <pc:sldChg chg="addSp delSp modSp add mod">
        <pc:chgData name="Sean Sonnemann" userId="414c96df-2724-447d-a624-193c007525be" providerId="ADAL" clId="{BC4A4CA2-3706-4E31-9794-B43F7F6E90D2}" dt="2024-05-28T14:33:13.234" v="1282"/>
        <pc:sldMkLst>
          <pc:docMk/>
          <pc:sldMk cId="975479517" sldId="2145705932"/>
        </pc:sldMkLst>
        <pc:spChg chg="del mod">
          <ac:chgData name="Sean Sonnemann" userId="414c96df-2724-447d-a624-193c007525be" providerId="ADAL" clId="{BC4A4CA2-3706-4E31-9794-B43F7F6E90D2}" dt="2024-05-10T14:41:35.922" v="1240" actId="478"/>
          <ac:spMkLst>
            <pc:docMk/>
            <pc:sldMk cId="975479517" sldId="2145705932"/>
            <ac:spMk id="2" creationId="{22DA7C74-3B9F-4502-85AE-052D046D778A}"/>
          </ac:spMkLst>
        </pc:spChg>
        <pc:spChg chg="mod">
          <ac:chgData name="Sean Sonnemann" userId="414c96df-2724-447d-a624-193c007525be" providerId="ADAL" clId="{BC4A4CA2-3706-4E31-9794-B43F7F6E90D2}" dt="2024-05-10T14:41:44.433" v="1248" actId="20577"/>
          <ac:spMkLst>
            <pc:docMk/>
            <pc:sldMk cId="975479517" sldId="2145705932"/>
            <ac:spMk id="5" creationId="{DA592E44-B622-4D78-A6DF-F23E396FAEEA}"/>
          </ac:spMkLst>
        </pc:spChg>
        <pc:spChg chg="mod">
          <ac:chgData name="Sean Sonnemann" userId="414c96df-2724-447d-a624-193c007525be" providerId="ADAL" clId="{BC4A4CA2-3706-4E31-9794-B43F7F6E90D2}" dt="2024-05-10T14:41:29.696" v="1237" actId="20577"/>
          <ac:spMkLst>
            <pc:docMk/>
            <pc:sldMk cId="975479517" sldId="2145705932"/>
            <ac:spMk id="31" creationId="{CBB3E08A-8DFA-42A3-9559-20F07B13304B}"/>
          </ac:spMkLst>
        </pc:spChg>
        <pc:spChg chg="mod">
          <ac:chgData name="Sean Sonnemann" userId="414c96df-2724-447d-a624-193c007525be" providerId="ADAL" clId="{BC4A4CA2-3706-4E31-9794-B43F7F6E90D2}" dt="2024-05-09T20:57:56.830" v="654" actId="20577"/>
          <ac:spMkLst>
            <pc:docMk/>
            <pc:sldMk cId="975479517" sldId="2145705932"/>
            <ac:spMk id="32" creationId="{5EB7AA0B-C5F6-4DE9-805E-E4BF3FE19B0C}"/>
          </ac:spMkLst>
        </pc:spChg>
        <pc:spChg chg="mod">
          <ac:chgData name="Sean Sonnemann" userId="414c96df-2724-447d-a624-193c007525be" providerId="ADAL" clId="{BC4A4CA2-3706-4E31-9794-B43F7F6E90D2}" dt="2024-05-09T20:58:02.609" v="658" actId="20577"/>
          <ac:spMkLst>
            <pc:docMk/>
            <pc:sldMk cId="975479517" sldId="2145705932"/>
            <ac:spMk id="33" creationId="{154C4569-DAD3-4710-8342-93C10F04B6EA}"/>
          </ac:spMkLst>
        </pc:spChg>
        <pc:picChg chg="add mod">
          <ac:chgData name="Sean Sonnemann" userId="414c96df-2724-447d-a624-193c007525be" providerId="ADAL" clId="{BC4A4CA2-3706-4E31-9794-B43F7F6E90D2}" dt="2024-05-28T14:33:13.234" v="1282"/>
          <ac:picMkLst>
            <pc:docMk/>
            <pc:sldMk cId="975479517" sldId="2145705932"/>
            <ac:picMk id="2" creationId="{3E6FF06A-4C30-EB6E-A047-DEC5F1F8571A}"/>
          </ac:picMkLst>
        </pc:picChg>
        <pc:picChg chg="del">
          <ac:chgData name="Sean Sonnemann" userId="414c96df-2724-447d-a624-193c007525be" providerId="ADAL" clId="{BC4A4CA2-3706-4E31-9794-B43F7F6E90D2}" dt="2024-05-28T14:33:13.009" v="1281" actId="478"/>
          <ac:picMkLst>
            <pc:docMk/>
            <pc:sldMk cId="975479517" sldId="2145705932"/>
            <ac:picMk id="6" creationId="{7D30E425-3A1A-4886-852A-D211B613AD8E}"/>
          </ac:picMkLst>
        </pc:picChg>
      </pc:sldChg>
    </pc:docChg>
  </pc:docChgLst>
  <pc:docChgLst>
    <pc:chgData name="Marta Cabral" userId="S::mcabral@njeda.com::46d438bf-dcdd-479e-970e-aedc7e23fb21" providerId="AD" clId="Web-{5F650CAE-C52B-3F22-C2B7-C2EE1DD3CFF8}"/>
    <pc:docChg chg="mod modSld">
      <pc:chgData name="Marta Cabral" userId="S::mcabral@njeda.com::46d438bf-dcdd-479e-970e-aedc7e23fb21" providerId="AD" clId="Web-{5F650CAE-C52B-3F22-C2B7-C2EE1DD3CFF8}" dt="2024-04-16T14:15:38.939" v="3"/>
      <pc:docMkLst>
        <pc:docMk/>
      </pc:docMkLst>
      <pc:sldChg chg="modSp delCm modCm">
        <pc:chgData name="Marta Cabral" userId="S::mcabral@njeda.com::46d438bf-dcdd-479e-970e-aedc7e23fb21" providerId="AD" clId="Web-{5F650CAE-C52B-3F22-C2B7-C2EE1DD3CFF8}" dt="2024-04-16T14:15:38.939" v="3"/>
        <pc:sldMkLst>
          <pc:docMk/>
          <pc:sldMk cId="1989834288" sldId="2145705866"/>
        </pc:sldMkLst>
        <pc:spChg chg="mod">
          <ac:chgData name="Marta Cabral" userId="S::mcabral@njeda.com::46d438bf-dcdd-479e-970e-aedc7e23fb21" providerId="AD" clId="Web-{5F650CAE-C52B-3F22-C2B7-C2EE1DD3CFF8}" dt="2024-04-16T14:15:04.219" v="0" actId="20577"/>
          <ac:spMkLst>
            <pc:docMk/>
            <pc:sldMk cId="1989834288" sldId="2145705866"/>
            <ac:spMk id="18" creationId="{C1437734-C171-4514-8C5F-42D9AA29E1DB}"/>
          </ac:spMkLst>
        </pc:spChg>
      </pc:sldChg>
    </pc:docChg>
  </pc:docChgLst>
  <pc:docChgLst>
    <pc:chgData name="Marta Cabral" userId="46d438bf-dcdd-479e-970e-aedc7e23fb21" providerId="ADAL" clId="{3AACCCE0-3848-437A-8EEC-C7FE9C33AF52}"/>
    <pc:docChg chg="undo custSel addSld modSld">
      <pc:chgData name="Marta Cabral" userId="46d438bf-dcdd-479e-970e-aedc7e23fb21" providerId="ADAL" clId="{3AACCCE0-3848-437A-8EEC-C7FE9C33AF52}" dt="2024-04-15T18:35:15.127" v="821"/>
      <pc:docMkLst>
        <pc:docMk/>
      </pc:docMkLst>
      <pc:sldChg chg="addSp delSp modSp mod">
        <pc:chgData name="Marta Cabral" userId="46d438bf-dcdd-479e-970e-aedc7e23fb21" providerId="ADAL" clId="{3AACCCE0-3848-437A-8EEC-C7FE9C33AF52}" dt="2024-04-15T18:35:15.127" v="821"/>
        <pc:sldMkLst>
          <pc:docMk/>
          <pc:sldMk cId="3917307773" sldId="1148"/>
        </pc:sldMkLst>
        <pc:spChg chg="del">
          <ac:chgData name="Marta Cabral" userId="46d438bf-dcdd-479e-970e-aedc7e23fb21" providerId="ADAL" clId="{3AACCCE0-3848-437A-8EEC-C7FE9C33AF52}" dt="2024-04-15T18:34:53.662" v="815" actId="478"/>
          <ac:spMkLst>
            <pc:docMk/>
            <pc:sldMk cId="3917307773" sldId="1148"/>
            <ac:spMk id="4" creationId="{8EFC3674-DDA0-45F2-9380-85DDA045C361}"/>
          </ac:spMkLst>
        </pc:spChg>
        <pc:spChg chg="add del mod">
          <ac:chgData name="Marta Cabral" userId="46d438bf-dcdd-479e-970e-aedc7e23fb21" providerId="ADAL" clId="{3AACCCE0-3848-437A-8EEC-C7FE9C33AF52}" dt="2024-04-15T18:35:15.127" v="821"/>
          <ac:spMkLst>
            <pc:docMk/>
            <pc:sldMk cId="3917307773" sldId="1148"/>
            <ac:spMk id="6" creationId="{C68B6559-BF85-4E65-B752-3CA607C622BC}"/>
          </ac:spMkLst>
        </pc:spChg>
      </pc:sldChg>
      <pc:sldChg chg="add addCm">
        <pc:chgData name="Marta Cabral" userId="46d438bf-dcdd-479e-970e-aedc7e23fb21" providerId="ADAL" clId="{3AACCCE0-3848-437A-8EEC-C7FE9C33AF52}" dt="2024-04-15T18:03:17.261" v="67"/>
        <pc:sldMkLst>
          <pc:docMk/>
          <pc:sldMk cId="1989834288" sldId="2145705866"/>
        </pc:sldMkLst>
      </pc:sldChg>
      <pc:sldChg chg="addSp delSp modSp delCm">
        <pc:chgData name="Marta Cabral" userId="46d438bf-dcdd-479e-970e-aedc7e23fb21" providerId="ADAL" clId="{3AACCCE0-3848-437A-8EEC-C7FE9C33AF52}" dt="2024-04-15T18:34:26.030" v="808"/>
        <pc:sldMkLst>
          <pc:docMk/>
          <pc:sldMk cId="1110628397" sldId="2145705891"/>
        </pc:sldMkLst>
        <pc:spChg chg="add del mod">
          <ac:chgData name="Marta Cabral" userId="46d438bf-dcdd-479e-970e-aedc7e23fb21" providerId="ADAL" clId="{3AACCCE0-3848-437A-8EEC-C7FE9C33AF52}" dt="2024-04-15T18:05:53.210" v="125"/>
          <ac:spMkLst>
            <pc:docMk/>
            <pc:sldMk cId="1110628397" sldId="2145705891"/>
            <ac:spMk id="3" creationId="{51DE6E4B-1A05-706F-B463-3171ED108F78}"/>
          </ac:spMkLst>
        </pc:spChg>
      </pc:sldChg>
      <pc:sldChg chg="modSp mod delCm modCm">
        <pc:chgData name="Marta Cabral" userId="46d438bf-dcdd-479e-970e-aedc7e23fb21" providerId="ADAL" clId="{3AACCCE0-3848-437A-8EEC-C7FE9C33AF52}" dt="2024-04-15T18:34:44.214" v="812"/>
        <pc:sldMkLst>
          <pc:docMk/>
          <pc:sldMk cId="2966329331" sldId="2145705914"/>
        </pc:sldMkLst>
        <pc:spChg chg="mod">
          <ac:chgData name="Marta Cabral" userId="46d438bf-dcdd-479e-970e-aedc7e23fb21" providerId="ADAL" clId="{3AACCCE0-3848-437A-8EEC-C7FE9C33AF52}" dt="2024-04-15T18:12:28.389" v="394" actId="1036"/>
          <ac:spMkLst>
            <pc:docMk/>
            <pc:sldMk cId="2966329331" sldId="2145705914"/>
            <ac:spMk id="19" creationId="{03A38EE0-02B5-2E99-EEC5-48F11EC077F7}"/>
          </ac:spMkLst>
        </pc:spChg>
      </pc:sldChg>
      <pc:sldChg chg="modSp add mod">
        <pc:chgData name="Marta Cabral" userId="46d438bf-dcdd-479e-970e-aedc7e23fb21" providerId="ADAL" clId="{3AACCCE0-3848-437A-8EEC-C7FE9C33AF52}" dt="2024-04-15T17:59:43.551" v="45" actId="1076"/>
        <pc:sldMkLst>
          <pc:docMk/>
          <pc:sldMk cId="1170327208" sldId="2145705915"/>
        </pc:sldMkLst>
        <pc:spChg chg="mod">
          <ac:chgData name="Marta Cabral" userId="46d438bf-dcdd-479e-970e-aedc7e23fb21" providerId="ADAL" clId="{3AACCCE0-3848-437A-8EEC-C7FE9C33AF52}" dt="2024-04-15T17:59:20.767" v="36" actId="5793"/>
          <ac:spMkLst>
            <pc:docMk/>
            <pc:sldMk cId="1170327208" sldId="2145705915"/>
            <ac:spMk id="43" creationId="{9EAC49DE-7067-481C-925F-089393115DCC}"/>
          </ac:spMkLst>
        </pc:spChg>
        <pc:picChg chg="mod">
          <ac:chgData name="Marta Cabral" userId="46d438bf-dcdd-479e-970e-aedc7e23fb21" providerId="ADAL" clId="{3AACCCE0-3848-437A-8EEC-C7FE9C33AF52}" dt="2024-04-15T17:59:38.126" v="44" actId="14100"/>
          <ac:picMkLst>
            <pc:docMk/>
            <pc:sldMk cId="1170327208" sldId="2145705915"/>
            <ac:picMk id="2" creationId="{39CE7582-64BD-47CA-BB04-05E9063352A6}"/>
          </ac:picMkLst>
        </pc:picChg>
        <pc:picChg chg="mod">
          <ac:chgData name="Marta Cabral" userId="46d438bf-dcdd-479e-970e-aedc7e23fb21" providerId="ADAL" clId="{3AACCCE0-3848-437A-8EEC-C7FE9C33AF52}" dt="2024-04-15T17:59:43.551" v="45" actId="1076"/>
          <ac:picMkLst>
            <pc:docMk/>
            <pc:sldMk cId="1170327208" sldId="2145705915"/>
            <ac:picMk id="5" creationId="{1288C985-1439-5735-1FA3-26BEE2F82C75}"/>
          </ac:picMkLst>
        </pc:picChg>
        <pc:picChg chg="mod">
          <ac:chgData name="Marta Cabral" userId="46d438bf-dcdd-479e-970e-aedc7e23fb21" providerId="ADAL" clId="{3AACCCE0-3848-437A-8EEC-C7FE9C33AF52}" dt="2024-04-15T17:59:34.726" v="42" actId="14100"/>
          <ac:picMkLst>
            <pc:docMk/>
            <pc:sldMk cId="1170327208" sldId="2145705915"/>
            <ac:picMk id="1026" creationId="{72DBAC0D-DB81-9855-8D70-5A6C90344BFF}"/>
          </ac:picMkLst>
        </pc:picChg>
      </pc:sldChg>
      <pc:sldChg chg="delCm">
        <pc:chgData name="Marta Cabral" userId="46d438bf-dcdd-479e-970e-aedc7e23fb21" providerId="ADAL" clId="{3AACCCE0-3848-437A-8EEC-C7FE9C33AF52}" dt="2024-04-15T18:34:38.477" v="810"/>
        <pc:sldMkLst>
          <pc:docMk/>
          <pc:sldMk cId="3016588636" sldId="2145705923"/>
        </pc:sldMkLst>
      </pc:sldChg>
      <pc:sldChg chg="modSp mod">
        <pc:chgData name="Marta Cabral" userId="46d438bf-dcdd-479e-970e-aedc7e23fb21" providerId="ADAL" clId="{3AACCCE0-3848-437A-8EEC-C7FE9C33AF52}" dt="2024-04-15T17:55:41.077" v="4"/>
        <pc:sldMkLst>
          <pc:docMk/>
          <pc:sldMk cId="2889196854" sldId="2145705926"/>
        </pc:sldMkLst>
        <pc:picChg chg="mod">
          <ac:chgData name="Marta Cabral" userId="46d438bf-dcdd-479e-970e-aedc7e23fb21" providerId="ADAL" clId="{3AACCCE0-3848-437A-8EEC-C7FE9C33AF52}" dt="2024-04-15T17:55:41.077" v="4"/>
          <ac:picMkLst>
            <pc:docMk/>
            <pc:sldMk cId="2889196854" sldId="2145705926"/>
            <ac:picMk id="4" creationId="{484938FB-A074-21F8-94B8-8CE1B54285DB}"/>
          </ac:picMkLst>
        </pc:picChg>
        <pc:picChg chg="mod">
          <ac:chgData name="Marta Cabral" userId="46d438bf-dcdd-479e-970e-aedc7e23fb21" providerId="ADAL" clId="{3AACCCE0-3848-437A-8EEC-C7FE9C33AF52}" dt="2024-04-15T17:40:07.581" v="1" actId="29295"/>
          <ac:picMkLst>
            <pc:docMk/>
            <pc:sldMk cId="2889196854" sldId="2145705926"/>
            <ac:picMk id="6" creationId="{C9CAB141-5DCA-0554-FABE-CFE8532E0344}"/>
          </ac:picMkLst>
        </pc:picChg>
        <pc:picChg chg="mod">
          <ac:chgData name="Marta Cabral" userId="46d438bf-dcdd-479e-970e-aedc7e23fb21" providerId="ADAL" clId="{3AACCCE0-3848-437A-8EEC-C7FE9C33AF52}" dt="2024-04-15T17:40:20.465" v="3" actId="29295"/>
          <ac:picMkLst>
            <pc:docMk/>
            <pc:sldMk cId="2889196854" sldId="2145705926"/>
            <ac:picMk id="12" creationId="{95294B0B-F823-D43E-ED50-8D2BF6C5D9A9}"/>
          </ac:picMkLst>
        </pc:picChg>
      </pc:sldChg>
      <pc:sldChg chg="addSp delSp modSp add mod">
        <pc:chgData name="Marta Cabral" userId="46d438bf-dcdd-479e-970e-aedc7e23fb21" providerId="ADAL" clId="{3AACCCE0-3848-437A-8EEC-C7FE9C33AF52}" dt="2024-04-15T18:02:22.959" v="66" actId="20577"/>
        <pc:sldMkLst>
          <pc:docMk/>
          <pc:sldMk cId="1929464763" sldId="2145705927"/>
        </pc:sldMkLst>
        <pc:spChg chg="mod">
          <ac:chgData name="Marta Cabral" userId="46d438bf-dcdd-479e-970e-aedc7e23fb21" providerId="ADAL" clId="{3AACCCE0-3848-437A-8EEC-C7FE9C33AF52}" dt="2024-04-15T18:02:22.959" v="66" actId="20577"/>
          <ac:spMkLst>
            <pc:docMk/>
            <pc:sldMk cId="1929464763" sldId="2145705927"/>
            <ac:spMk id="3" creationId="{9F8FC7C9-4F1D-1F26-0F06-19716BE244A7}"/>
          </ac:spMkLst>
        </pc:spChg>
        <pc:picChg chg="del">
          <ac:chgData name="Marta Cabral" userId="46d438bf-dcdd-479e-970e-aedc7e23fb21" providerId="ADAL" clId="{3AACCCE0-3848-437A-8EEC-C7FE9C33AF52}" dt="2024-04-15T17:56:00.073" v="6" actId="478"/>
          <ac:picMkLst>
            <pc:docMk/>
            <pc:sldMk cId="1929464763" sldId="2145705927"/>
            <ac:picMk id="2" creationId="{741CA4EC-F063-8AC0-CB7F-8F5B8CB4D702}"/>
          </ac:picMkLst>
        </pc:picChg>
        <pc:picChg chg="add mod">
          <ac:chgData name="Marta Cabral" userId="46d438bf-dcdd-479e-970e-aedc7e23fb21" providerId="ADAL" clId="{3AACCCE0-3848-437A-8EEC-C7FE9C33AF52}" dt="2024-04-15T17:56:06.847" v="9" actId="1076"/>
          <ac:picMkLst>
            <pc:docMk/>
            <pc:sldMk cId="1929464763" sldId="2145705927"/>
            <ac:picMk id="5" creationId="{4E8FEBAC-954F-8741-7EF1-C863C2C66536}"/>
          </ac:picMkLst>
        </pc:picChg>
      </pc:sldChg>
      <pc:sldChg chg="addSp delSp modSp add mod addCm delCm">
        <pc:chgData name="Marta Cabral" userId="46d438bf-dcdd-479e-970e-aedc7e23fb21" providerId="ADAL" clId="{3AACCCE0-3848-437A-8EEC-C7FE9C33AF52}" dt="2024-04-15T18:34:31.980" v="809"/>
        <pc:sldMkLst>
          <pc:docMk/>
          <pc:sldMk cId="3544260511" sldId="2145705928"/>
        </pc:sldMkLst>
        <pc:spChg chg="mod">
          <ac:chgData name="Marta Cabral" userId="46d438bf-dcdd-479e-970e-aedc7e23fb21" providerId="ADAL" clId="{3AACCCE0-3848-437A-8EEC-C7FE9C33AF52}" dt="2024-04-15T18:05:14.147" v="120" actId="20577"/>
          <ac:spMkLst>
            <pc:docMk/>
            <pc:sldMk cId="3544260511" sldId="2145705928"/>
            <ac:spMk id="5" creationId="{DA592E44-B622-4D78-A6DF-F23E396FAEEA}"/>
          </ac:spMkLst>
        </pc:spChg>
        <pc:spChg chg="del">
          <ac:chgData name="Marta Cabral" userId="46d438bf-dcdd-479e-970e-aedc7e23fb21" providerId="ADAL" clId="{3AACCCE0-3848-437A-8EEC-C7FE9C33AF52}" dt="2024-04-15T18:05:28.315" v="121" actId="478"/>
          <ac:spMkLst>
            <pc:docMk/>
            <pc:sldMk cId="3544260511" sldId="2145705928"/>
            <ac:spMk id="10" creationId="{603DCEFA-F36F-43BD-AA68-75451FB2D906}"/>
          </ac:spMkLst>
        </pc:spChg>
        <pc:spChg chg="add mod">
          <ac:chgData name="Marta Cabral" userId="46d438bf-dcdd-479e-970e-aedc7e23fb21" providerId="ADAL" clId="{3AACCCE0-3848-437A-8EEC-C7FE9C33AF52}" dt="2024-04-15T18:07:01.822" v="211" actId="113"/>
          <ac:spMkLst>
            <pc:docMk/>
            <pc:sldMk cId="3544260511" sldId="2145705928"/>
            <ac:spMk id="11" creationId="{ADF0A570-9F42-16B1-5FD9-E87FF2FDAF6B}"/>
          </ac:spMkLst>
        </pc:spChg>
        <pc:spChg chg="del">
          <ac:chgData name="Marta Cabral" userId="46d438bf-dcdd-479e-970e-aedc7e23fb21" providerId="ADAL" clId="{3AACCCE0-3848-437A-8EEC-C7FE9C33AF52}" dt="2024-04-15T18:05:28.315" v="121" actId="478"/>
          <ac:spMkLst>
            <pc:docMk/>
            <pc:sldMk cId="3544260511" sldId="2145705928"/>
            <ac:spMk id="12" creationId="{0A60EBFB-88A8-4BD3-9BAF-954DF82E2B02}"/>
          </ac:spMkLst>
        </pc:spChg>
        <pc:spChg chg="add mod">
          <ac:chgData name="Marta Cabral" userId="46d438bf-dcdd-479e-970e-aedc7e23fb21" providerId="ADAL" clId="{3AACCCE0-3848-437A-8EEC-C7FE9C33AF52}" dt="2024-04-15T18:07:33.685" v="254" actId="1076"/>
          <ac:spMkLst>
            <pc:docMk/>
            <pc:sldMk cId="3544260511" sldId="2145705928"/>
            <ac:spMk id="15" creationId="{4C64565A-C9C1-4285-817D-BD806635D6D3}"/>
          </ac:spMkLst>
        </pc:spChg>
        <pc:spChg chg="add mod">
          <ac:chgData name="Marta Cabral" userId="46d438bf-dcdd-479e-970e-aedc7e23fb21" providerId="ADAL" clId="{3AACCCE0-3848-437A-8EEC-C7FE9C33AF52}" dt="2024-04-15T18:08:33.210" v="311" actId="20577"/>
          <ac:spMkLst>
            <pc:docMk/>
            <pc:sldMk cId="3544260511" sldId="2145705928"/>
            <ac:spMk id="20" creationId="{B21D1FE6-FDA5-46C1-7496-DD0D057FEAC6}"/>
          </ac:spMkLst>
        </pc:spChg>
        <pc:spChg chg="del">
          <ac:chgData name="Marta Cabral" userId="46d438bf-dcdd-479e-970e-aedc7e23fb21" providerId="ADAL" clId="{3AACCCE0-3848-437A-8EEC-C7FE9C33AF52}" dt="2024-04-15T18:05:28.315" v="121" actId="478"/>
          <ac:spMkLst>
            <pc:docMk/>
            <pc:sldMk cId="3544260511" sldId="2145705928"/>
            <ac:spMk id="26" creationId="{C4287A1A-4C22-4875-B580-09C2917FDF0B}"/>
          </ac:spMkLst>
        </pc:spChg>
        <pc:spChg chg="add mod">
          <ac:chgData name="Marta Cabral" userId="46d438bf-dcdd-479e-970e-aedc7e23fb21" providerId="ADAL" clId="{3AACCCE0-3848-437A-8EEC-C7FE9C33AF52}" dt="2024-04-15T18:11:37.330" v="362" actId="20577"/>
          <ac:spMkLst>
            <pc:docMk/>
            <pc:sldMk cId="3544260511" sldId="2145705928"/>
            <ac:spMk id="30" creationId="{33D57479-0DC3-EAC3-644B-1E79748DED2D}"/>
          </ac:spMkLst>
        </pc:spChg>
        <pc:grpChg chg="add del mod">
          <ac:chgData name="Marta Cabral" userId="46d438bf-dcdd-479e-970e-aedc7e23fb21" providerId="ADAL" clId="{3AACCCE0-3848-437A-8EEC-C7FE9C33AF52}" dt="2024-04-15T18:29:02.876" v="796" actId="165"/>
          <ac:grpSpMkLst>
            <pc:docMk/>
            <pc:sldMk cId="3544260511" sldId="2145705928"/>
            <ac:grpSpMk id="3" creationId="{C9FA2A56-2E1B-42A5-5656-EDA9CD6EF249}"/>
          </ac:grpSpMkLst>
        </pc:grpChg>
        <pc:grpChg chg="del">
          <ac:chgData name="Marta Cabral" userId="46d438bf-dcdd-479e-970e-aedc7e23fb21" providerId="ADAL" clId="{3AACCCE0-3848-437A-8EEC-C7FE9C33AF52}" dt="2024-04-15T18:05:28.315" v="121" actId="478"/>
          <ac:grpSpMkLst>
            <pc:docMk/>
            <pc:sldMk cId="3544260511" sldId="2145705928"/>
            <ac:grpSpMk id="24" creationId="{040A01A8-E31D-44BB-9372-F6DE03A4DE06}"/>
          </ac:grpSpMkLst>
        </pc:grpChg>
        <pc:grpChg chg="del">
          <ac:chgData name="Marta Cabral" userId="46d438bf-dcdd-479e-970e-aedc7e23fb21" providerId="ADAL" clId="{3AACCCE0-3848-437A-8EEC-C7FE9C33AF52}" dt="2024-04-15T18:05:28.315" v="121" actId="478"/>
          <ac:grpSpMkLst>
            <pc:docMk/>
            <pc:sldMk cId="3544260511" sldId="2145705928"/>
            <ac:grpSpMk id="3087" creationId="{50C403FF-92CF-4C27-9ED3-21DE10834ACD}"/>
          </ac:grpSpMkLst>
        </pc:grpChg>
        <pc:picChg chg="del mod topLvl">
          <ac:chgData name="Marta Cabral" userId="46d438bf-dcdd-479e-970e-aedc7e23fb21" providerId="ADAL" clId="{3AACCCE0-3848-437A-8EEC-C7FE9C33AF52}" dt="2024-04-15T18:29:06.181" v="797" actId="478"/>
          <ac:picMkLst>
            <pc:docMk/>
            <pc:sldMk cId="3544260511" sldId="2145705928"/>
            <ac:picMk id="7" creationId="{2B066878-4212-F998-A7B5-90B2C595CF0C}"/>
          </ac:picMkLst>
        </pc:picChg>
        <pc:picChg chg="mod topLvl">
          <ac:chgData name="Marta Cabral" userId="46d438bf-dcdd-479e-970e-aedc7e23fb21" providerId="ADAL" clId="{3AACCCE0-3848-437A-8EEC-C7FE9C33AF52}" dt="2024-04-15T18:29:22.026" v="804" actId="14100"/>
          <ac:picMkLst>
            <pc:docMk/>
            <pc:sldMk cId="3544260511" sldId="2145705928"/>
            <ac:picMk id="8" creationId="{84C61926-5B25-CC9F-43AA-6CC82B60C491}"/>
          </ac:picMkLst>
        </pc:picChg>
        <pc:picChg chg="del">
          <ac:chgData name="Marta Cabral" userId="46d438bf-dcdd-479e-970e-aedc7e23fb21" providerId="ADAL" clId="{3AACCCE0-3848-437A-8EEC-C7FE9C33AF52}" dt="2024-04-15T18:05:28.315" v="121" actId="478"/>
          <ac:picMkLst>
            <pc:docMk/>
            <pc:sldMk cId="3544260511" sldId="2145705928"/>
            <ac:picMk id="9" creationId="{CFAFC953-421C-41B2-8016-D8D4C9088BFC}"/>
          </ac:picMkLst>
        </pc:picChg>
        <pc:picChg chg="add mod">
          <ac:chgData name="Marta Cabral" userId="46d438bf-dcdd-479e-970e-aedc7e23fb21" providerId="ADAL" clId="{3AACCCE0-3848-437A-8EEC-C7FE9C33AF52}" dt="2024-04-15T18:29:24.396" v="805" actId="27349"/>
          <ac:picMkLst>
            <pc:docMk/>
            <pc:sldMk cId="3544260511" sldId="2145705928"/>
            <ac:picMk id="10" creationId="{C7B98CB8-19E6-6D3D-60C8-E1E82E169BE6}"/>
          </ac:picMkLst>
        </pc:picChg>
        <pc:picChg chg="add mod">
          <ac:chgData name="Marta Cabral" userId="46d438bf-dcdd-479e-970e-aedc7e23fb21" providerId="ADAL" clId="{3AACCCE0-3848-437A-8EEC-C7FE9C33AF52}" dt="2024-04-15T18:07:27.489" v="250" actId="207"/>
          <ac:picMkLst>
            <pc:docMk/>
            <pc:sldMk cId="3544260511" sldId="2145705928"/>
            <ac:picMk id="14" creationId="{B4FFE92B-6CCB-FA7A-8672-2E779DFCCE6A}"/>
          </ac:picMkLst>
        </pc:picChg>
        <pc:picChg chg="add del mod">
          <ac:chgData name="Marta Cabral" userId="46d438bf-dcdd-479e-970e-aedc7e23fb21" providerId="ADAL" clId="{3AACCCE0-3848-437A-8EEC-C7FE9C33AF52}" dt="2024-04-15T18:07:43.704" v="257" actId="478"/>
          <ac:picMkLst>
            <pc:docMk/>
            <pc:sldMk cId="3544260511" sldId="2145705928"/>
            <ac:picMk id="16" creationId="{0C201723-D91A-9551-BDAD-8CBDCB115F73}"/>
          </ac:picMkLst>
        </pc:picChg>
        <pc:picChg chg="add mod">
          <ac:chgData name="Marta Cabral" userId="46d438bf-dcdd-479e-970e-aedc7e23fb21" providerId="ADAL" clId="{3AACCCE0-3848-437A-8EEC-C7FE9C33AF52}" dt="2024-04-15T18:08:14.086" v="264" actId="207"/>
          <ac:picMkLst>
            <pc:docMk/>
            <pc:sldMk cId="3544260511" sldId="2145705928"/>
            <ac:picMk id="18" creationId="{4EFA5C57-12A5-6DB5-C6A3-5FE92336EC27}"/>
          </ac:picMkLst>
        </pc:picChg>
        <pc:picChg chg="del">
          <ac:chgData name="Marta Cabral" userId="46d438bf-dcdd-479e-970e-aedc7e23fb21" providerId="ADAL" clId="{3AACCCE0-3848-437A-8EEC-C7FE9C33AF52}" dt="2024-04-15T18:05:28.315" v="121" actId="478"/>
          <ac:picMkLst>
            <pc:docMk/>
            <pc:sldMk cId="3544260511" sldId="2145705928"/>
            <ac:picMk id="21" creationId="{F4DF9900-5407-4A05-A3EF-5847E8765A1E}"/>
          </ac:picMkLst>
        </pc:picChg>
        <pc:picChg chg="add del mod">
          <ac:chgData name="Marta Cabral" userId="46d438bf-dcdd-479e-970e-aedc7e23fb21" providerId="ADAL" clId="{3AACCCE0-3848-437A-8EEC-C7FE9C33AF52}" dt="2024-04-15T18:10:32.732" v="315" actId="478"/>
          <ac:picMkLst>
            <pc:docMk/>
            <pc:sldMk cId="3544260511" sldId="2145705928"/>
            <ac:picMk id="25" creationId="{A3E0DF9F-2784-07A4-5824-19FC69DE3372}"/>
          </ac:picMkLst>
        </pc:picChg>
        <pc:picChg chg="del">
          <ac:chgData name="Marta Cabral" userId="46d438bf-dcdd-479e-970e-aedc7e23fb21" providerId="ADAL" clId="{3AACCCE0-3848-437A-8EEC-C7FE9C33AF52}" dt="2024-04-15T18:05:28.315" v="121" actId="478"/>
          <ac:picMkLst>
            <pc:docMk/>
            <pc:sldMk cId="3544260511" sldId="2145705928"/>
            <ac:picMk id="28" creationId="{56720549-5527-4134-965F-98A1550D90B7}"/>
          </ac:picMkLst>
        </pc:picChg>
        <pc:picChg chg="add mod">
          <ac:chgData name="Marta Cabral" userId="46d438bf-dcdd-479e-970e-aedc7e23fb21" providerId="ADAL" clId="{3AACCCE0-3848-437A-8EEC-C7FE9C33AF52}" dt="2024-04-15T18:11:23.102" v="320" actId="207"/>
          <ac:picMkLst>
            <pc:docMk/>
            <pc:sldMk cId="3544260511" sldId="2145705928"/>
            <ac:picMk id="29" creationId="{AE5158CD-C24F-503D-919E-C69CF5BEE40B}"/>
          </ac:picMkLst>
        </pc:picChg>
        <pc:picChg chg="del">
          <ac:chgData name="Marta Cabral" userId="46d438bf-dcdd-479e-970e-aedc7e23fb21" providerId="ADAL" clId="{3AACCCE0-3848-437A-8EEC-C7FE9C33AF52}" dt="2024-04-15T18:05:28.315" v="121" actId="478"/>
          <ac:picMkLst>
            <pc:docMk/>
            <pc:sldMk cId="3544260511" sldId="2145705928"/>
            <ac:picMk id="3074" creationId="{BD27549E-3716-4A81-8778-D59B86A5D6CB}"/>
          </ac:picMkLst>
        </pc:picChg>
        <pc:cxnChg chg="mod">
          <ac:chgData name="Marta Cabral" userId="46d438bf-dcdd-479e-970e-aedc7e23fb21" providerId="ADAL" clId="{3AACCCE0-3848-437A-8EEC-C7FE9C33AF52}" dt="2024-04-15T18:05:28.315" v="121" actId="478"/>
          <ac:cxnSpMkLst>
            <pc:docMk/>
            <pc:sldMk cId="3544260511" sldId="2145705928"/>
            <ac:cxnSpMk id="40" creationId="{C8DC8F41-DD4E-4690-A42F-8233E691A082}"/>
          </ac:cxnSpMkLst>
        </pc:cxnChg>
        <pc:cxnChg chg="mod">
          <ac:chgData name="Marta Cabral" userId="46d438bf-dcdd-479e-970e-aedc7e23fb21" providerId="ADAL" clId="{3AACCCE0-3848-437A-8EEC-C7FE9C33AF52}" dt="2024-04-15T18:05:28.315" v="121" actId="478"/>
          <ac:cxnSpMkLst>
            <pc:docMk/>
            <pc:sldMk cId="3544260511" sldId="2145705928"/>
            <ac:cxnSpMk id="3079" creationId="{A19BBE18-36E7-4D93-8DDE-B561BCE6A3FC}"/>
          </ac:cxnSpMkLst>
        </pc:cxnChg>
      </pc:sldChg>
      <pc:sldChg chg="addSp delSp modSp add mod delCm modCm">
        <pc:chgData name="Marta Cabral" userId="46d438bf-dcdd-479e-970e-aedc7e23fb21" providerId="ADAL" clId="{3AACCCE0-3848-437A-8EEC-C7FE9C33AF52}" dt="2024-04-15T18:34:47.884" v="814"/>
        <pc:sldMkLst>
          <pc:docMk/>
          <pc:sldMk cId="3863969390" sldId="2145705929"/>
        </pc:sldMkLst>
        <pc:spChg chg="add mod">
          <ac:chgData name="Marta Cabral" userId="46d438bf-dcdd-479e-970e-aedc7e23fb21" providerId="ADAL" clId="{3AACCCE0-3848-437A-8EEC-C7FE9C33AF52}" dt="2024-04-15T18:30:16.591" v="807" actId="20577"/>
          <ac:spMkLst>
            <pc:docMk/>
            <pc:sldMk cId="3863969390" sldId="2145705929"/>
            <ac:spMk id="3" creationId="{5B68E50A-E13A-2DAF-DA0B-EC2BCAAA3A8D}"/>
          </ac:spMkLst>
        </pc:spChg>
        <pc:spChg chg="del mod">
          <ac:chgData name="Marta Cabral" userId="46d438bf-dcdd-479e-970e-aedc7e23fb21" providerId="ADAL" clId="{3AACCCE0-3848-437A-8EEC-C7FE9C33AF52}" dt="2024-04-15T18:12:48.198" v="397" actId="478"/>
          <ac:spMkLst>
            <pc:docMk/>
            <pc:sldMk cId="3863969390" sldId="2145705929"/>
            <ac:spMk id="7" creationId="{4BD279C2-39E4-31A6-C1F9-BAA94166BE6A}"/>
          </ac:spMkLst>
        </pc:spChg>
        <pc:spChg chg="del">
          <ac:chgData name="Marta Cabral" userId="46d438bf-dcdd-479e-970e-aedc7e23fb21" providerId="ADAL" clId="{3AACCCE0-3848-437A-8EEC-C7FE9C33AF52}" dt="2024-04-15T18:12:53.577" v="398" actId="478"/>
          <ac:spMkLst>
            <pc:docMk/>
            <pc:sldMk cId="3863969390" sldId="2145705929"/>
            <ac:spMk id="10" creationId="{52C3F034-86DB-2604-ADE8-60638292B771}"/>
          </ac:spMkLst>
        </pc:spChg>
        <pc:spChg chg="del">
          <ac:chgData name="Marta Cabral" userId="46d438bf-dcdd-479e-970e-aedc7e23fb21" providerId="ADAL" clId="{3AACCCE0-3848-437A-8EEC-C7FE9C33AF52}" dt="2024-04-15T18:12:53.577" v="398" actId="478"/>
          <ac:spMkLst>
            <pc:docMk/>
            <pc:sldMk cId="3863969390" sldId="2145705929"/>
            <ac:spMk id="15" creationId="{C4B5F356-A2F6-EFA7-96AB-FC203F12124A}"/>
          </ac:spMkLst>
        </pc:spChg>
        <pc:spChg chg="del">
          <ac:chgData name="Marta Cabral" userId="46d438bf-dcdd-479e-970e-aedc7e23fb21" providerId="ADAL" clId="{3AACCCE0-3848-437A-8EEC-C7FE9C33AF52}" dt="2024-04-15T18:12:53.577" v="398" actId="478"/>
          <ac:spMkLst>
            <pc:docMk/>
            <pc:sldMk cId="3863969390" sldId="2145705929"/>
            <ac:spMk id="16" creationId="{8D5F3C2D-4AE4-F60A-A4EA-494D5F7BA2F3}"/>
          </ac:spMkLst>
        </pc:spChg>
        <pc:spChg chg="del">
          <ac:chgData name="Marta Cabral" userId="46d438bf-dcdd-479e-970e-aedc7e23fb21" providerId="ADAL" clId="{3AACCCE0-3848-437A-8EEC-C7FE9C33AF52}" dt="2024-04-15T18:12:53.577" v="398" actId="478"/>
          <ac:spMkLst>
            <pc:docMk/>
            <pc:sldMk cId="3863969390" sldId="2145705929"/>
            <ac:spMk id="17" creationId="{2A34803B-2EF5-6421-DDD7-5DAE47B89B87}"/>
          </ac:spMkLst>
        </pc:spChg>
        <pc:spChg chg="del">
          <ac:chgData name="Marta Cabral" userId="46d438bf-dcdd-479e-970e-aedc7e23fb21" providerId="ADAL" clId="{3AACCCE0-3848-437A-8EEC-C7FE9C33AF52}" dt="2024-04-15T18:12:53.577" v="398" actId="478"/>
          <ac:spMkLst>
            <pc:docMk/>
            <pc:sldMk cId="3863969390" sldId="2145705929"/>
            <ac:spMk id="18" creationId="{71F747F6-C644-1437-052B-DE59444D3B92}"/>
          </ac:spMkLst>
        </pc:spChg>
        <pc:spChg chg="del">
          <ac:chgData name="Marta Cabral" userId="46d438bf-dcdd-479e-970e-aedc7e23fb21" providerId="ADAL" clId="{3AACCCE0-3848-437A-8EEC-C7FE9C33AF52}" dt="2024-04-15T18:12:55.969" v="399" actId="478"/>
          <ac:spMkLst>
            <pc:docMk/>
            <pc:sldMk cId="3863969390" sldId="2145705929"/>
            <ac:spMk id="19" creationId="{03A38EE0-02B5-2E99-EEC5-48F11EC077F7}"/>
          </ac:spMkLst>
        </pc:spChg>
        <pc:picChg chg="del">
          <ac:chgData name="Marta Cabral" userId="46d438bf-dcdd-479e-970e-aedc7e23fb21" providerId="ADAL" clId="{3AACCCE0-3848-437A-8EEC-C7FE9C33AF52}" dt="2024-04-15T18:12:53.577" v="398" actId="478"/>
          <ac:picMkLst>
            <pc:docMk/>
            <pc:sldMk cId="3863969390" sldId="2145705929"/>
            <ac:picMk id="12" creationId="{D95ECFC0-DC31-8CC1-DBB9-0D7D9C5C72FF}"/>
          </ac:picMkLst>
        </pc:picChg>
        <pc:picChg chg="del">
          <ac:chgData name="Marta Cabral" userId="46d438bf-dcdd-479e-970e-aedc7e23fb21" providerId="ADAL" clId="{3AACCCE0-3848-437A-8EEC-C7FE9C33AF52}" dt="2024-04-15T18:12:53.577" v="398" actId="478"/>
          <ac:picMkLst>
            <pc:docMk/>
            <pc:sldMk cId="3863969390" sldId="2145705929"/>
            <ac:picMk id="13" creationId="{38A35FF9-A42C-41FB-05E9-4684BFA3E08B}"/>
          </ac:picMkLst>
        </pc:picChg>
        <pc:picChg chg="del">
          <ac:chgData name="Marta Cabral" userId="46d438bf-dcdd-479e-970e-aedc7e23fb21" providerId="ADAL" clId="{3AACCCE0-3848-437A-8EEC-C7FE9C33AF52}" dt="2024-04-15T18:12:53.577" v="398" actId="478"/>
          <ac:picMkLst>
            <pc:docMk/>
            <pc:sldMk cId="3863969390" sldId="2145705929"/>
            <ac:picMk id="14" creationId="{942AC3BB-5768-9195-6A53-08C2B7CC8BA3}"/>
          </ac:picMkLst>
        </pc:picChg>
      </pc:sldChg>
    </pc:docChg>
  </pc:docChgLst>
  <pc:docChgLst>
    <pc:chgData name="Marta Cabral" userId="46d438bf-dcdd-479e-970e-aedc7e23fb21" providerId="ADAL" clId="{71A02F78-5785-4E5E-854E-04643E9A9A6C}"/>
    <pc:docChg chg="undo custSel addSld delSld modSld">
      <pc:chgData name="Marta Cabral" userId="46d438bf-dcdd-479e-970e-aedc7e23fb21" providerId="ADAL" clId="{71A02F78-5785-4E5E-854E-04643E9A9A6C}" dt="2024-05-13T13:11:20.062" v="615" actId="20577"/>
      <pc:docMkLst>
        <pc:docMk/>
      </pc:docMkLst>
      <pc:sldChg chg="addSp delSp modSp del mod">
        <pc:chgData name="Marta Cabral" userId="46d438bf-dcdd-479e-970e-aedc7e23fb21" providerId="ADAL" clId="{71A02F78-5785-4E5E-854E-04643E9A9A6C}" dt="2024-05-13T13:09:32.594" v="560" actId="47"/>
        <pc:sldMkLst>
          <pc:docMk/>
          <pc:sldMk cId="3544260511" sldId="2145705928"/>
        </pc:sldMkLst>
        <pc:spChg chg="mod">
          <ac:chgData name="Marta Cabral" userId="46d438bf-dcdd-479e-970e-aedc7e23fb21" providerId="ADAL" clId="{71A02F78-5785-4E5E-854E-04643E9A9A6C}" dt="2024-05-13T12:57:17.294" v="1"/>
          <ac:spMkLst>
            <pc:docMk/>
            <pc:sldMk cId="3544260511" sldId="2145705928"/>
            <ac:spMk id="9" creationId="{3FF1E502-B776-A837-901A-96C4C47D0178}"/>
          </ac:spMkLst>
        </pc:spChg>
        <pc:spChg chg="mod">
          <ac:chgData name="Marta Cabral" userId="46d438bf-dcdd-479e-970e-aedc7e23fb21" providerId="ADAL" clId="{71A02F78-5785-4E5E-854E-04643E9A9A6C}" dt="2024-05-13T13:01:14.360" v="195" actId="20577"/>
          <ac:spMkLst>
            <pc:docMk/>
            <pc:sldMk cId="3544260511" sldId="2145705928"/>
            <ac:spMk id="11" creationId="{ADF0A570-9F42-16B1-5FD9-E87FF2FDAF6B}"/>
          </ac:spMkLst>
        </pc:spChg>
        <pc:spChg chg="mod">
          <ac:chgData name="Marta Cabral" userId="46d438bf-dcdd-479e-970e-aedc7e23fb21" providerId="ADAL" clId="{71A02F78-5785-4E5E-854E-04643E9A9A6C}" dt="2024-05-13T12:58:21.611" v="41" actId="1038"/>
          <ac:spMkLst>
            <pc:docMk/>
            <pc:sldMk cId="3544260511" sldId="2145705928"/>
            <ac:spMk id="12" creationId="{463A8034-41DD-FE7F-38E5-74A2C43BD946}"/>
          </ac:spMkLst>
        </pc:spChg>
        <pc:spChg chg="mod">
          <ac:chgData name="Marta Cabral" userId="46d438bf-dcdd-479e-970e-aedc7e23fb21" providerId="ADAL" clId="{71A02F78-5785-4E5E-854E-04643E9A9A6C}" dt="2024-05-13T12:57:17.294" v="1"/>
          <ac:spMkLst>
            <pc:docMk/>
            <pc:sldMk cId="3544260511" sldId="2145705928"/>
            <ac:spMk id="13" creationId="{688DA4FA-E5A6-E44D-7AA4-CCD0504FF8AA}"/>
          </ac:spMkLst>
        </pc:spChg>
        <pc:spChg chg="mod">
          <ac:chgData name="Marta Cabral" userId="46d438bf-dcdd-479e-970e-aedc7e23fb21" providerId="ADAL" clId="{71A02F78-5785-4E5E-854E-04643E9A9A6C}" dt="2024-05-13T12:57:17.294" v="1"/>
          <ac:spMkLst>
            <pc:docMk/>
            <pc:sldMk cId="3544260511" sldId="2145705928"/>
            <ac:spMk id="16" creationId="{C4F2EFB9-B2E1-C1D6-D70B-B91FDE1DCEFA}"/>
          </ac:spMkLst>
        </pc:spChg>
        <pc:spChg chg="mod">
          <ac:chgData name="Marta Cabral" userId="46d438bf-dcdd-479e-970e-aedc7e23fb21" providerId="ADAL" clId="{71A02F78-5785-4E5E-854E-04643E9A9A6C}" dt="2024-05-13T13:03:10.160" v="300" actId="1076"/>
          <ac:spMkLst>
            <pc:docMk/>
            <pc:sldMk cId="3544260511" sldId="2145705928"/>
            <ac:spMk id="20" creationId="{B21D1FE6-FDA5-46C1-7496-DD0D057FEAC6}"/>
          </ac:spMkLst>
        </pc:spChg>
        <pc:spChg chg="mod">
          <ac:chgData name="Marta Cabral" userId="46d438bf-dcdd-479e-970e-aedc7e23fb21" providerId="ADAL" clId="{71A02F78-5785-4E5E-854E-04643E9A9A6C}" dt="2024-05-13T12:57:17.294" v="1"/>
          <ac:spMkLst>
            <pc:docMk/>
            <pc:sldMk cId="3544260511" sldId="2145705928"/>
            <ac:spMk id="21" creationId="{E301E9AD-B323-1329-DDF0-885AE51B4229}"/>
          </ac:spMkLst>
        </pc:spChg>
        <pc:spChg chg="mod">
          <ac:chgData name="Marta Cabral" userId="46d438bf-dcdd-479e-970e-aedc7e23fb21" providerId="ADAL" clId="{71A02F78-5785-4E5E-854E-04643E9A9A6C}" dt="2024-05-13T12:57:17.294" v="1"/>
          <ac:spMkLst>
            <pc:docMk/>
            <pc:sldMk cId="3544260511" sldId="2145705928"/>
            <ac:spMk id="22" creationId="{A91E26F6-65D3-E140-11A1-B8727696DB82}"/>
          </ac:spMkLst>
        </pc:spChg>
        <pc:spChg chg="mod">
          <ac:chgData name="Marta Cabral" userId="46d438bf-dcdd-479e-970e-aedc7e23fb21" providerId="ADAL" clId="{71A02F78-5785-4E5E-854E-04643E9A9A6C}" dt="2024-05-13T12:57:17.294" v="1"/>
          <ac:spMkLst>
            <pc:docMk/>
            <pc:sldMk cId="3544260511" sldId="2145705928"/>
            <ac:spMk id="23" creationId="{BE812A98-1A0D-E8FF-7348-9DCC079D5828}"/>
          </ac:spMkLst>
        </pc:spChg>
        <pc:spChg chg="mod">
          <ac:chgData name="Marta Cabral" userId="46d438bf-dcdd-479e-970e-aedc7e23fb21" providerId="ADAL" clId="{71A02F78-5785-4E5E-854E-04643E9A9A6C}" dt="2024-05-13T12:57:17.294" v="1"/>
          <ac:spMkLst>
            <pc:docMk/>
            <pc:sldMk cId="3544260511" sldId="2145705928"/>
            <ac:spMk id="24" creationId="{9F7EABD6-3A91-10CF-B1B0-A7B64A24B6C6}"/>
          </ac:spMkLst>
        </pc:spChg>
        <pc:spChg chg="mod">
          <ac:chgData name="Marta Cabral" userId="46d438bf-dcdd-479e-970e-aedc7e23fb21" providerId="ADAL" clId="{71A02F78-5785-4E5E-854E-04643E9A9A6C}" dt="2024-05-13T13:01:29.635" v="209" actId="20577"/>
          <ac:spMkLst>
            <pc:docMk/>
            <pc:sldMk cId="3544260511" sldId="2145705928"/>
            <ac:spMk id="30" creationId="{33D57479-0DC3-EAC3-644B-1E79748DED2D}"/>
          </ac:spMkLst>
        </pc:spChg>
        <pc:grpChg chg="add mod">
          <ac:chgData name="Marta Cabral" userId="46d438bf-dcdd-479e-970e-aedc7e23fb21" providerId="ADAL" clId="{71A02F78-5785-4E5E-854E-04643E9A9A6C}" dt="2024-05-13T12:58:31.255" v="59" actId="1036"/>
          <ac:grpSpMkLst>
            <pc:docMk/>
            <pc:sldMk cId="3544260511" sldId="2145705928"/>
            <ac:grpSpMk id="3" creationId="{AE1DF2E1-971D-19BF-B1D3-44CBF54F4F6C}"/>
          </ac:grpSpMkLst>
        </pc:grpChg>
        <pc:grpChg chg="mod">
          <ac:chgData name="Marta Cabral" userId="46d438bf-dcdd-479e-970e-aedc7e23fb21" providerId="ADAL" clId="{71A02F78-5785-4E5E-854E-04643E9A9A6C}" dt="2024-05-13T12:57:17.294" v="1"/>
          <ac:grpSpMkLst>
            <pc:docMk/>
            <pc:sldMk cId="3544260511" sldId="2145705928"/>
            <ac:grpSpMk id="7" creationId="{E6F3725C-C14C-D505-613B-AE3228832F65}"/>
          </ac:grpSpMkLst>
        </pc:grpChg>
        <pc:picChg chg="del">
          <ac:chgData name="Marta Cabral" userId="46d438bf-dcdd-479e-970e-aedc7e23fb21" providerId="ADAL" clId="{71A02F78-5785-4E5E-854E-04643E9A9A6C}" dt="2024-05-13T12:57:08.418" v="0" actId="478"/>
          <ac:picMkLst>
            <pc:docMk/>
            <pc:sldMk cId="3544260511" sldId="2145705928"/>
            <ac:picMk id="8" creationId="{84C61926-5B25-CC9F-43AA-6CC82B60C491}"/>
          </ac:picMkLst>
        </pc:picChg>
        <pc:picChg chg="del">
          <ac:chgData name="Marta Cabral" userId="46d438bf-dcdd-479e-970e-aedc7e23fb21" providerId="ADAL" clId="{71A02F78-5785-4E5E-854E-04643E9A9A6C}" dt="2024-05-13T12:57:08.418" v="0" actId="478"/>
          <ac:picMkLst>
            <pc:docMk/>
            <pc:sldMk cId="3544260511" sldId="2145705928"/>
            <ac:picMk id="10" creationId="{C7B98CB8-19E6-6D3D-60C8-E1E82E169BE6}"/>
          </ac:picMkLst>
        </pc:picChg>
        <pc:picChg chg="mod">
          <ac:chgData name="Marta Cabral" userId="46d438bf-dcdd-479e-970e-aedc7e23fb21" providerId="ADAL" clId="{71A02F78-5785-4E5E-854E-04643E9A9A6C}" dt="2024-05-13T12:59:14.408" v="68" actId="1035"/>
          <ac:picMkLst>
            <pc:docMk/>
            <pc:sldMk cId="3544260511" sldId="2145705928"/>
            <ac:picMk id="14" creationId="{B4FFE92B-6CCB-FA7A-8672-2E779DFCCE6A}"/>
          </ac:picMkLst>
        </pc:picChg>
        <pc:picChg chg="add mod">
          <ac:chgData name="Marta Cabral" userId="46d438bf-dcdd-479e-970e-aedc7e23fb21" providerId="ADAL" clId="{71A02F78-5785-4E5E-854E-04643E9A9A6C}" dt="2024-05-13T13:00:17.845" v="127" actId="1076"/>
          <ac:picMkLst>
            <pc:docMk/>
            <pc:sldMk cId="3544260511" sldId="2145705928"/>
            <ac:picMk id="26" creationId="{97553A06-1C1C-52B5-23E4-2F4B722C3824}"/>
          </ac:picMkLst>
        </pc:picChg>
        <pc:picChg chg="del">
          <ac:chgData name="Marta Cabral" userId="46d438bf-dcdd-479e-970e-aedc7e23fb21" providerId="ADAL" clId="{71A02F78-5785-4E5E-854E-04643E9A9A6C}" dt="2024-05-13T12:59:38.008" v="119" actId="478"/>
          <ac:picMkLst>
            <pc:docMk/>
            <pc:sldMk cId="3544260511" sldId="2145705928"/>
            <ac:picMk id="29" creationId="{AE5158CD-C24F-503D-919E-C69CF5BEE40B}"/>
          </ac:picMkLst>
        </pc:picChg>
        <pc:cxnChg chg="mod">
          <ac:chgData name="Marta Cabral" userId="46d438bf-dcdd-479e-970e-aedc7e23fb21" providerId="ADAL" clId="{71A02F78-5785-4E5E-854E-04643E9A9A6C}" dt="2024-05-13T12:57:17.294" v="1"/>
          <ac:cxnSpMkLst>
            <pc:docMk/>
            <pc:sldMk cId="3544260511" sldId="2145705928"/>
            <ac:cxnSpMk id="17" creationId="{27272EDC-1FF1-F953-62CA-EA083BFB5950}"/>
          </ac:cxnSpMkLst>
        </pc:cxnChg>
        <pc:cxnChg chg="mod">
          <ac:chgData name="Marta Cabral" userId="46d438bf-dcdd-479e-970e-aedc7e23fb21" providerId="ADAL" clId="{71A02F78-5785-4E5E-854E-04643E9A9A6C}" dt="2024-05-13T12:57:17.294" v="1"/>
          <ac:cxnSpMkLst>
            <pc:docMk/>
            <pc:sldMk cId="3544260511" sldId="2145705928"/>
            <ac:cxnSpMk id="19" creationId="{A442AA05-4972-E4E1-4061-55EDEE25AF20}"/>
          </ac:cxnSpMkLst>
        </pc:cxnChg>
      </pc:sldChg>
      <pc:sldChg chg="addSp delSp modSp add mod">
        <pc:chgData name="Marta Cabral" userId="46d438bf-dcdd-479e-970e-aedc7e23fb21" providerId="ADAL" clId="{71A02F78-5785-4E5E-854E-04643E9A9A6C}" dt="2024-05-13T13:11:20.062" v="615" actId="20577"/>
        <pc:sldMkLst>
          <pc:docMk/>
          <pc:sldMk cId="1653084385" sldId="2145705933"/>
        </pc:sldMkLst>
        <pc:spChg chg="mod">
          <ac:chgData name="Marta Cabral" userId="46d438bf-dcdd-479e-970e-aedc7e23fb21" providerId="ADAL" clId="{71A02F78-5785-4E5E-854E-04643E9A9A6C}" dt="2024-05-13T13:05:02.599" v="303" actId="1076"/>
          <ac:spMkLst>
            <pc:docMk/>
            <pc:sldMk cId="1653084385" sldId="2145705933"/>
            <ac:spMk id="5" creationId="{DA592E44-B622-4D78-A6DF-F23E396FAEEA}"/>
          </ac:spMkLst>
        </pc:spChg>
        <pc:spChg chg="add del mod">
          <ac:chgData name="Marta Cabral" userId="46d438bf-dcdd-479e-970e-aedc7e23fb21" providerId="ADAL" clId="{71A02F78-5785-4E5E-854E-04643E9A9A6C}" dt="2024-05-13T13:11:20.062" v="615" actId="20577"/>
          <ac:spMkLst>
            <pc:docMk/>
            <pc:sldMk cId="1653084385" sldId="2145705933"/>
            <ac:spMk id="11" creationId="{ADF0A570-9F42-16B1-5FD9-E87FF2FDAF6B}"/>
          </ac:spMkLst>
        </pc:spChg>
        <pc:spChg chg="add del">
          <ac:chgData name="Marta Cabral" userId="46d438bf-dcdd-479e-970e-aedc7e23fb21" providerId="ADAL" clId="{71A02F78-5785-4E5E-854E-04643E9A9A6C}" dt="2024-05-13T13:05:28.081" v="307" actId="21"/>
          <ac:spMkLst>
            <pc:docMk/>
            <pc:sldMk cId="1653084385" sldId="2145705933"/>
            <ac:spMk id="12" creationId="{463A8034-41DD-FE7F-38E5-74A2C43BD946}"/>
          </ac:spMkLst>
        </pc:spChg>
        <pc:spChg chg="mod">
          <ac:chgData name="Marta Cabral" userId="46d438bf-dcdd-479e-970e-aedc7e23fb21" providerId="ADAL" clId="{71A02F78-5785-4E5E-854E-04643E9A9A6C}" dt="2024-05-13T13:05:32.479" v="309" actId="1076"/>
          <ac:spMkLst>
            <pc:docMk/>
            <pc:sldMk cId="1653084385" sldId="2145705933"/>
            <ac:spMk id="13" creationId="{688DA4FA-E5A6-E44D-7AA4-CCD0504FF8AA}"/>
          </ac:spMkLst>
        </pc:spChg>
        <pc:spChg chg="mod">
          <ac:chgData name="Marta Cabral" userId="46d438bf-dcdd-479e-970e-aedc7e23fb21" providerId="ADAL" clId="{71A02F78-5785-4E5E-854E-04643E9A9A6C}" dt="2024-05-13T13:06:01.709" v="372" actId="1036"/>
          <ac:spMkLst>
            <pc:docMk/>
            <pc:sldMk cId="1653084385" sldId="2145705933"/>
            <ac:spMk id="15" creationId="{4C64565A-C9C1-4285-817D-BD806635D6D3}"/>
          </ac:spMkLst>
        </pc:spChg>
        <pc:spChg chg="mod">
          <ac:chgData name="Marta Cabral" userId="46d438bf-dcdd-479e-970e-aedc7e23fb21" providerId="ADAL" clId="{71A02F78-5785-4E5E-854E-04643E9A9A6C}" dt="2024-05-13T13:08:08.125" v="517" actId="1076"/>
          <ac:spMkLst>
            <pc:docMk/>
            <pc:sldMk cId="1653084385" sldId="2145705933"/>
            <ac:spMk id="20" creationId="{B21D1FE6-FDA5-46C1-7496-DD0D057FEAC6}"/>
          </ac:spMkLst>
        </pc:spChg>
        <pc:spChg chg="mod">
          <ac:chgData name="Marta Cabral" userId="46d438bf-dcdd-479e-970e-aedc7e23fb21" providerId="ADAL" clId="{71A02F78-5785-4E5E-854E-04643E9A9A6C}" dt="2024-05-13T13:06:18.758" v="378" actId="1076"/>
          <ac:spMkLst>
            <pc:docMk/>
            <pc:sldMk cId="1653084385" sldId="2145705933"/>
            <ac:spMk id="30" creationId="{33D57479-0DC3-EAC3-644B-1E79748DED2D}"/>
          </ac:spMkLst>
        </pc:spChg>
        <pc:grpChg chg="mod">
          <ac:chgData name="Marta Cabral" userId="46d438bf-dcdd-479e-970e-aedc7e23fb21" providerId="ADAL" clId="{71A02F78-5785-4E5E-854E-04643E9A9A6C}" dt="2024-05-13T13:07:23.650" v="505" actId="14100"/>
          <ac:grpSpMkLst>
            <pc:docMk/>
            <pc:sldMk cId="1653084385" sldId="2145705933"/>
            <ac:grpSpMk id="3" creationId="{AE1DF2E1-971D-19BF-B1D3-44CBF54F4F6C}"/>
          </ac:grpSpMkLst>
        </pc:grpChg>
        <pc:picChg chg="mod">
          <ac:chgData name="Marta Cabral" userId="46d438bf-dcdd-479e-970e-aedc7e23fb21" providerId="ADAL" clId="{71A02F78-5785-4E5E-854E-04643E9A9A6C}" dt="2024-05-13T13:07:32.367" v="507" actId="27349"/>
          <ac:picMkLst>
            <pc:docMk/>
            <pc:sldMk cId="1653084385" sldId="2145705933"/>
            <ac:picMk id="14" creationId="{B4FFE92B-6CCB-FA7A-8672-2E779DFCCE6A}"/>
          </ac:picMkLst>
        </pc:picChg>
        <pc:picChg chg="mod">
          <ac:chgData name="Marta Cabral" userId="46d438bf-dcdd-479e-970e-aedc7e23fb21" providerId="ADAL" clId="{71A02F78-5785-4E5E-854E-04643E9A9A6C}" dt="2024-05-13T13:07:30.200" v="506" actId="207"/>
          <ac:picMkLst>
            <pc:docMk/>
            <pc:sldMk cId="1653084385" sldId="2145705933"/>
            <ac:picMk id="18" creationId="{4EFA5C57-12A5-6DB5-C6A3-5FE92336EC27}"/>
          </ac:picMkLst>
        </pc:picChg>
        <pc:picChg chg="mod">
          <ac:chgData name="Marta Cabral" userId="46d438bf-dcdd-479e-970e-aedc7e23fb21" providerId="ADAL" clId="{71A02F78-5785-4E5E-854E-04643E9A9A6C}" dt="2024-05-13T13:06:14.926" v="377" actId="1076"/>
          <ac:picMkLst>
            <pc:docMk/>
            <pc:sldMk cId="1653084385" sldId="2145705933"/>
            <ac:picMk id="26" creationId="{97553A06-1C1C-52B5-23E4-2F4B722C3824}"/>
          </ac:picMkLst>
        </pc:picChg>
      </pc:sldChg>
    </pc:docChg>
  </pc:docChgLst>
  <pc:docChgLst>
    <pc:chgData name="Olivia Barone" userId="S::obarone@njeda.com::b06f46da-9c77-4e67-b3da-0108db1263ee" providerId="AD" clId="Web-{BCD32AC3-120E-DDD1-CEE8-E4A4C2152AF7}"/>
    <pc:docChg chg="modSld">
      <pc:chgData name="Olivia Barone" userId="S::obarone@njeda.com::b06f46da-9c77-4e67-b3da-0108db1263ee" providerId="AD" clId="Web-{BCD32AC3-120E-DDD1-CEE8-E4A4C2152AF7}" dt="2024-04-15T17:37:06.001" v="0"/>
      <pc:docMkLst>
        <pc:docMk/>
      </pc:docMkLst>
      <pc:sldChg chg="mod modShow">
        <pc:chgData name="Olivia Barone" userId="S::obarone@njeda.com::b06f46da-9c77-4e67-b3da-0108db1263ee" providerId="AD" clId="Web-{BCD32AC3-120E-DDD1-CEE8-E4A4C2152AF7}" dt="2024-04-15T17:37:06.001" v="0"/>
        <pc:sldMkLst>
          <pc:docMk/>
          <pc:sldMk cId="2889196854" sldId="2145705926"/>
        </pc:sldMkLst>
      </pc:sldChg>
    </pc:docChg>
  </pc:docChgLst>
  <pc:docChgLst>
    <pc:chgData name="Olivia Barone" userId="S::obarone@njeda.com::b06f46da-9c77-4e67-b3da-0108db1263ee" providerId="AD" clId="Web-{69860F02-1A33-6A68-8356-87DC8D5527FE}"/>
    <pc:docChg chg="addSld modSld">
      <pc:chgData name="Olivia Barone" userId="S::obarone@njeda.com::b06f46da-9c77-4e67-b3da-0108db1263ee" providerId="AD" clId="Web-{69860F02-1A33-6A68-8356-87DC8D5527FE}" dt="2024-04-15T20:14:01.501" v="437" actId="20577"/>
      <pc:docMkLst>
        <pc:docMk/>
      </pc:docMkLst>
      <pc:sldChg chg="delSp modSp">
        <pc:chgData name="Olivia Barone" userId="S::obarone@njeda.com::b06f46da-9c77-4e67-b3da-0108db1263ee" providerId="AD" clId="Web-{69860F02-1A33-6A68-8356-87DC8D5527FE}" dt="2024-04-15T18:38:05.768" v="106" actId="1076"/>
        <pc:sldMkLst>
          <pc:docMk/>
          <pc:sldMk cId="1989834288" sldId="2145705866"/>
        </pc:sldMkLst>
        <pc:spChg chg="mod">
          <ac:chgData name="Olivia Barone" userId="S::obarone@njeda.com::b06f46da-9c77-4e67-b3da-0108db1263ee" providerId="AD" clId="Web-{69860F02-1A33-6A68-8356-87DC8D5527FE}" dt="2024-04-15T18:34:01.002" v="1" actId="20577"/>
          <ac:spMkLst>
            <pc:docMk/>
            <pc:sldMk cId="1989834288" sldId="2145705866"/>
            <ac:spMk id="13" creationId="{98C61225-F7DB-4DE5-9E25-0D80765DFDFE}"/>
          </ac:spMkLst>
        </pc:spChg>
        <pc:spChg chg="mod">
          <ac:chgData name="Olivia Barone" userId="S::obarone@njeda.com::b06f46da-9c77-4e67-b3da-0108db1263ee" providerId="AD" clId="Web-{69860F02-1A33-6A68-8356-87DC8D5527FE}" dt="2024-04-15T18:34:51.409" v="23" actId="20577"/>
          <ac:spMkLst>
            <pc:docMk/>
            <pc:sldMk cId="1989834288" sldId="2145705866"/>
            <ac:spMk id="16" creationId="{3B3CBC6E-8859-4719-8312-58FC1FEFDB57}"/>
          </ac:spMkLst>
        </pc:spChg>
        <pc:spChg chg="del">
          <ac:chgData name="Olivia Barone" userId="S::obarone@njeda.com::b06f46da-9c77-4e67-b3da-0108db1263ee" providerId="AD" clId="Web-{69860F02-1A33-6A68-8356-87DC8D5527FE}" dt="2024-04-15T18:37:45.190" v="99"/>
          <ac:spMkLst>
            <pc:docMk/>
            <pc:sldMk cId="1989834288" sldId="2145705866"/>
            <ac:spMk id="29" creationId="{CC0A5A2D-45FD-4331-A9EC-9AF54C4476E6}"/>
          </ac:spMkLst>
        </pc:spChg>
        <pc:spChg chg="mod">
          <ac:chgData name="Olivia Barone" userId="S::obarone@njeda.com::b06f46da-9c77-4e67-b3da-0108db1263ee" providerId="AD" clId="Web-{69860F02-1A33-6A68-8356-87DC8D5527FE}" dt="2024-04-15T18:38:05.768" v="106" actId="1076"/>
          <ac:spMkLst>
            <pc:docMk/>
            <pc:sldMk cId="1989834288" sldId="2145705866"/>
            <ac:spMk id="35" creationId="{15F6BB2A-8C90-46B0-A734-ECFAB0A5FE8E}"/>
          </ac:spMkLst>
        </pc:spChg>
      </pc:sldChg>
      <pc:sldChg chg="modSp">
        <pc:chgData name="Olivia Barone" userId="S::obarone@njeda.com::b06f46da-9c77-4e67-b3da-0108db1263ee" providerId="AD" clId="Web-{69860F02-1A33-6A68-8356-87DC8D5527FE}" dt="2024-04-15T18:42:53.940" v="236" actId="20577"/>
        <pc:sldMkLst>
          <pc:docMk/>
          <pc:sldMk cId="1170327208" sldId="2145705915"/>
        </pc:sldMkLst>
        <pc:spChg chg="mod">
          <ac:chgData name="Olivia Barone" userId="S::obarone@njeda.com::b06f46da-9c77-4e67-b3da-0108db1263ee" providerId="AD" clId="Web-{69860F02-1A33-6A68-8356-87DC8D5527FE}" dt="2024-04-15T18:42:53.940" v="236" actId="20577"/>
          <ac:spMkLst>
            <pc:docMk/>
            <pc:sldMk cId="1170327208" sldId="2145705915"/>
            <ac:spMk id="7" creationId="{6416F63C-1376-A49D-9D1C-ABDB34F425E3}"/>
          </ac:spMkLst>
        </pc:spChg>
      </pc:sldChg>
      <pc:sldChg chg="addSp delSp modSp new">
        <pc:chgData name="Olivia Barone" userId="S::obarone@njeda.com::b06f46da-9c77-4e67-b3da-0108db1263ee" providerId="AD" clId="Web-{69860F02-1A33-6A68-8356-87DC8D5527FE}" dt="2024-04-15T20:14:01.501" v="437" actId="20577"/>
        <pc:sldMkLst>
          <pc:docMk/>
          <pc:sldMk cId="1811918872" sldId="2145705930"/>
        </pc:sldMkLst>
        <pc:spChg chg="mod">
          <ac:chgData name="Olivia Barone" userId="S::obarone@njeda.com::b06f46da-9c77-4e67-b3da-0108db1263ee" providerId="AD" clId="Web-{69860F02-1A33-6A68-8356-87DC8D5527FE}" dt="2024-04-15T20:12:04.657" v="416"/>
          <ac:spMkLst>
            <pc:docMk/>
            <pc:sldMk cId="1811918872" sldId="2145705930"/>
            <ac:spMk id="2" creationId="{073D5733-B5F1-8552-C3EA-70FD009745DB}"/>
          </ac:spMkLst>
        </pc:spChg>
        <pc:spChg chg="del mod">
          <ac:chgData name="Olivia Barone" userId="S::obarone@njeda.com::b06f46da-9c77-4e67-b3da-0108db1263ee" providerId="AD" clId="Web-{69860F02-1A33-6A68-8356-87DC8D5527FE}" dt="2024-04-15T18:40:43.112" v="191"/>
          <ac:spMkLst>
            <pc:docMk/>
            <pc:sldMk cId="1811918872" sldId="2145705930"/>
            <ac:spMk id="3" creationId="{6D8C9D8F-8A0F-12EF-7FAC-1F95439D913A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04.689" v="426"/>
          <ac:spMkLst>
            <pc:docMk/>
            <pc:sldMk cId="1811918872" sldId="2145705930"/>
            <ac:spMk id="3" creationId="{9DE6A1C1-7429-BAD2-1DBE-2C65A88E81FB}"/>
          </ac:spMkLst>
        </pc:spChg>
        <pc:spChg chg="add mod">
          <ac:chgData name="Olivia Barone" userId="S::obarone@njeda.com::b06f46da-9c77-4e67-b3da-0108db1263ee" providerId="AD" clId="Web-{69860F02-1A33-6A68-8356-87DC8D5527FE}" dt="2024-04-15T20:14:01.501" v="437" actId="20577"/>
          <ac:spMkLst>
            <pc:docMk/>
            <pc:sldMk cId="1811918872" sldId="2145705930"/>
            <ac:spMk id="4" creationId="{01A01EC7-716B-167B-91B9-C63FF287D8BE}"/>
          </ac:spMkLst>
        </pc:spChg>
        <pc:spChg chg="del mod">
          <ac:chgData name="Olivia Barone" userId="S::obarone@njeda.com::b06f46da-9c77-4e67-b3da-0108db1263ee" providerId="AD" clId="Web-{69860F02-1A33-6A68-8356-87DC8D5527FE}" dt="2024-04-15T18:42:30.643" v="233"/>
          <ac:spMkLst>
            <pc:docMk/>
            <pc:sldMk cId="1811918872" sldId="2145705930"/>
            <ac:spMk id="4" creationId="{F821DA60-DCDB-0D84-E04F-B5FF882B44C1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04.673" v="417"/>
          <ac:spMkLst>
            <pc:docMk/>
            <pc:sldMk cId="1811918872" sldId="2145705930"/>
            <ac:spMk id="6" creationId="{5364244A-C0FB-251C-F6FC-0552B289B395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09.907" v="428" actId="1076"/>
          <ac:spMkLst>
            <pc:docMk/>
            <pc:sldMk cId="1811918872" sldId="2145705930"/>
            <ac:spMk id="8" creationId="{BA212853-46E3-D83B-82B8-FCCF13AA7E85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04.673" v="419"/>
          <ac:spMkLst>
            <pc:docMk/>
            <pc:sldMk cId="1811918872" sldId="2145705930"/>
            <ac:spMk id="16" creationId="{2DB6073E-6FC5-3700-CEB4-EAB599DAE44D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13.298" v="429" actId="1076"/>
          <ac:spMkLst>
            <pc:docMk/>
            <pc:sldMk cId="1811918872" sldId="2145705930"/>
            <ac:spMk id="18" creationId="{912A7D7E-5817-9083-1F74-266607F84679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3.549" v="118"/>
          <ac:spMkLst>
            <pc:docMk/>
            <pc:sldMk cId="1811918872" sldId="2145705930"/>
            <ac:spMk id="20" creationId="{DBAF0503-4264-8130-473F-144608E3B1E1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3.549" v="117"/>
          <ac:spMkLst>
            <pc:docMk/>
            <pc:sldMk cId="1811918872" sldId="2145705930"/>
            <ac:spMk id="22" creationId="{A7F5BCA2-C413-4DE1-906D-31682E61208D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3.549" v="114"/>
          <ac:spMkLst>
            <pc:docMk/>
            <pc:sldMk cId="1811918872" sldId="2145705930"/>
            <ac:spMk id="30" creationId="{E0855CD7-D9F8-B4B1-9B45-A5FC31DAC7C1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3.549" v="113"/>
          <ac:spMkLst>
            <pc:docMk/>
            <pc:sldMk cId="1811918872" sldId="2145705930"/>
            <ac:spMk id="32" creationId="{5DB40F74-C029-92AF-CD12-81BF53A6F256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8.002" v="130"/>
          <ac:spMkLst>
            <pc:docMk/>
            <pc:sldMk cId="1811918872" sldId="2145705930"/>
            <ac:spMk id="34" creationId="{27A191BF-0A1D-66E8-F754-0E292E864062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8.002" v="129"/>
          <ac:spMkLst>
            <pc:docMk/>
            <pc:sldMk cId="1811918872" sldId="2145705930"/>
            <ac:spMk id="36" creationId="{EDF9186D-1BCA-C4A4-3545-C64B7626B723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8.002" v="126"/>
          <ac:spMkLst>
            <pc:docMk/>
            <pc:sldMk cId="1811918872" sldId="2145705930"/>
            <ac:spMk id="44" creationId="{5DD49B24-D5A3-2B19-369B-1E68087ABF28}"/>
          </ac:spMkLst>
        </pc:spChg>
        <pc:spChg chg="add del">
          <ac:chgData name="Olivia Barone" userId="S::obarone@njeda.com::b06f46da-9c77-4e67-b3da-0108db1263ee" providerId="AD" clId="Web-{69860F02-1A33-6A68-8356-87DC8D5527FE}" dt="2024-04-15T18:38:18.002" v="125"/>
          <ac:spMkLst>
            <pc:docMk/>
            <pc:sldMk cId="1811918872" sldId="2145705930"/>
            <ac:spMk id="46" creationId="{E1FABEC6-91EE-034A-6D80-E5CCEF976386}"/>
          </ac:spMkLst>
        </pc:spChg>
        <pc:spChg chg="add mod ord">
          <ac:chgData name="Olivia Barone" userId="S::obarone@njeda.com::b06f46da-9c77-4e67-b3da-0108db1263ee" providerId="AD" clId="Web-{69860F02-1A33-6A68-8356-87DC8D5527FE}" dt="2024-04-15T20:12:04.673" v="420"/>
          <ac:spMkLst>
            <pc:docMk/>
            <pc:sldMk cId="1811918872" sldId="2145705930"/>
            <ac:spMk id="48" creationId="{45196663-BBA1-6E8A-5F3E-19183958BEFB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04.673" v="422"/>
          <ac:spMkLst>
            <pc:docMk/>
            <pc:sldMk cId="1811918872" sldId="2145705930"/>
            <ac:spMk id="53" creationId="{31518D79-8503-5EBF-81E4-DE72486E84E7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04.673" v="423"/>
          <ac:spMkLst>
            <pc:docMk/>
            <pc:sldMk cId="1811918872" sldId="2145705930"/>
            <ac:spMk id="54" creationId="{BE1F42C7-9153-9F39-AE16-5377E7CA157F}"/>
          </ac:spMkLst>
        </pc:spChg>
        <pc:spChg chg="add del mod">
          <ac:chgData name="Olivia Barone" userId="S::obarone@njeda.com::b06f46da-9c77-4e67-b3da-0108db1263ee" providerId="AD" clId="Web-{69860F02-1A33-6A68-8356-87DC8D5527FE}" dt="2024-04-15T18:40:57.815" v="197"/>
          <ac:spMkLst>
            <pc:docMk/>
            <pc:sldMk cId="1811918872" sldId="2145705930"/>
            <ac:spMk id="56" creationId="{C2E78CC8-44C6-8A52-3A0D-245CD8D989DB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04.673" v="424"/>
          <ac:spMkLst>
            <pc:docMk/>
            <pc:sldMk cId="1811918872" sldId="2145705930"/>
            <ac:spMk id="57" creationId="{C53391EA-F633-CE57-6158-FC7F8D65FB8F}"/>
          </ac:spMkLst>
        </pc:spChg>
        <pc:spChg chg="add mod">
          <ac:chgData name="Olivia Barone" userId="S::obarone@njeda.com::b06f46da-9c77-4e67-b3da-0108db1263ee" providerId="AD" clId="Web-{69860F02-1A33-6A68-8356-87DC8D5527FE}" dt="2024-04-15T20:12:30.126" v="433" actId="20577"/>
          <ac:spMkLst>
            <pc:docMk/>
            <pc:sldMk cId="1811918872" sldId="2145705930"/>
            <ac:spMk id="58" creationId="{A7A71E39-2837-4014-7290-5B8FA0B10EA7}"/>
          </ac:spMkLst>
        </pc:spChg>
        <pc:spChg chg="add del mod">
          <ac:chgData name="Olivia Barone" userId="S::obarone@njeda.com::b06f46da-9c77-4e67-b3da-0108db1263ee" providerId="AD" clId="Web-{69860F02-1A33-6A68-8356-87DC8D5527FE}" dt="2024-04-15T18:42:36.877" v="235"/>
          <ac:spMkLst>
            <pc:docMk/>
            <pc:sldMk cId="1811918872" sldId="2145705930"/>
            <ac:spMk id="60" creationId="{114C9714-8F21-E3B7-1CC8-C26D92816EFB}"/>
          </ac:spMkLst>
        </pc:spChg>
        <pc:grpChg chg="add mod">
          <ac:chgData name="Olivia Barone" userId="S::obarone@njeda.com::b06f46da-9c77-4e67-b3da-0108db1263ee" providerId="AD" clId="Web-{69860F02-1A33-6A68-8356-87DC8D5527FE}" dt="2024-04-15T20:06:49.001" v="350" actId="1076"/>
          <ac:grpSpMkLst>
            <pc:docMk/>
            <pc:sldMk cId="1811918872" sldId="2145705930"/>
            <ac:grpSpMk id="14" creationId="{C12EAF9A-CCC5-68D5-1816-93323C622451}"/>
          </ac:grpSpMkLst>
        </pc:grpChg>
        <pc:grpChg chg="add del">
          <ac:chgData name="Olivia Barone" userId="S::obarone@njeda.com::b06f46da-9c77-4e67-b3da-0108db1263ee" providerId="AD" clId="Web-{69860F02-1A33-6A68-8356-87DC8D5527FE}" dt="2024-04-15T18:38:13.549" v="115"/>
          <ac:grpSpMkLst>
            <pc:docMk/>
            <pc:sldMk cId="1811918872" sldId="2145705930"/>
            <ac:grpSpMk id="28" creationId="{059E035B-12C6-78C1-4CD3-09E9B6466079}"/>
          </ac:grpSpMkLst>
        </pc:grpChg>
        <pc:grpChg chg="add del">
          <ac:chgData name="Olivia Barone" userId="S::obarone@njeda.com::b06f46da-9c77-4e67-b3da-0108db1263ee" providerId="AD" clId="Web-{69860F02-1A33-6A68-8356-87DC8D5527FE}" dt="2024-04-15T18:38:18.002" v="127"/>
          <ac:grpSpMkLst>
            <pc:docMk/>
            <pc:sldMk cId="1811918872" sldId="2145705930"/>
            <ac:grpSpMk id="42" creationId="{C7029F29-1910-CB66-E77B-CBB6E2004676}"/>
          </ac:grpSpMkLst>
        </pc:grpChg>
        <pc:grpChg chg="add mod">
          <ac:chgData name="Olivia Barone" userId="S::obarone@njeda.com::b06f46da-9c77-4e67-b3da-0108db1263ee" providerId="AD" clId="Web-{69860F02-1A33-6A68-8356-87DC8D5527FE}" dt="2024-04-15T20:12:26.157" v="431" actId="1076"/>
          <ac:grpSpMkLst>
            <pc:docMk/>
            <pc:sldMk cId="1811918872" sldId="2145705930"/>
            <ac:grpSpMk id="50" creationId="{0C25BBA6-ADEE-11F0-94CE-EE607B80A3EB}"/>
          </ac:grpSpMkLst>
        </pc:grpChg>
        <pc:picChg chg="add mod">
          <ac:chgData name="Olivia Barone" userId="S::obarone@njeda.com::b06f46da-9c77-4e67-b3da-0108db1263ee" providerId="AD" clId="Web-{69860F02-1A33-6A68-8356-87DC8D5527FE}" dt="2024-04-15T20:07:34.501" v="363" actId="1076"/>
          <ac:picMkLst>
            <pc:docMk/>
            <pc:sldMk cId="1811918872" sldId="2145705930"/>
            <ac:picMk id="10" creationId="{50BB93BA-AD2A-EF32-9ECC-C1C7BE1304DD}"/>
          </ac:picMkLst>
        </pc:picChg>
        <pc:picChg chg="add del">
          <ac:chgData name="Olivia Barone" userId="S::obarone@njeda.com::b06f46da-9c77-4e67-b3da-0108db1263ee" providerId="AD" clId="Web-{69860F02-1A33-6A68-8356-87DC8D5527FE}" dt="2024-04-15T18:38:13.549" v="116"/>
          <ac:picMkLst>
            <pc:docMk/>
            <pc:sldMk cId="1811918872" sldId="2145705930"/>
            <ac:picMk id="24" creationId="{24A94E83-29CB-D83C-3605-A42E233349B7}"/>
          </ac:picMkLst>
        </pc:picChg>
        <pc:picChg chg="add del">
          <ac:chgData name="Olivia Barone" userId="S::obarone@njeda.com::b06f46da-9c77-4e67-b3da-0108db1263ee" providerId="AD" clId="Web-{69860F02-1A33-6A68-8356-87DC8D5527FE}" dt="2024-04-15T18:38:18.002" v="128"/>
          <ac:picMkLst>
            <pc:docMk/>
            <pc:sldMk cId="1811918872" sldId="2145705930"/>
            <ac:picMk id="38" creationId="{F1439616-7047-DC21-893A-03ED72E1B1A9}"/>
          </ac:picMkLst>
        </pc:picChg>
        <pc:picChg chg="add mod">
          <ac:chgData name="Olivia Barone" userId="S::obarone@njeda.com::b06f46da-9c77-4e67-b3da-0108db1263ee" providerId="AD" clId="Web-{69860F02-1A33-6A68-8356-87DC8D5527FE}" dt="2024-04-15T20:11:06.017" v="389" actId="1076"/>
          <ac:picMkLst>
            <pc:docMk/>
            <pc:sldMk cId="1811918872" sldId="2145705930"/>
            <ac:picMk id="49" creationId="{C0715325-9CC6-EADC-0EA3-BE74553B8D25}"/>
          </ac:picMkLst>
        </pc:picChg>
        <pc:cxnChg chg="add mod">
          <ac:chgData name="Olivia Barone" userId="S::obarone@njeda.com::b06f46da-9c77-4e67-b3da-0108db1263ee" providerId="AD" clId="Web-{69860F02-1A33-6A68-8356-87DC8D5527FE}" dt="2024-04-15T20:12:16.189" v="430" actId="1076"/>
          <ac:cxnSpMkLst>
            <pc:docMk/>
            <pc:sldMk cId="1811918872" sldId="2145705930"/>
            <ac:cxnSpMk id="5" creationId="{D54B0F11-E89D-C75F-5CAB-6314A633AD93}"/>
          </ac:cxnSpMkLst>
        </pc:cxnChg>
      </pc:sldChg>
    </pc:docChg>
  </pc:docChgLst>
  <pc:docChgLst>
    <pc:chgData name="Marta Cabral" userId="S::mcabral@njeda.com::46d438bf-dcdd-479e-970e-aedc7e23fb21" providerId="AD" clId="Web-{04ACCCCB-69C3-8956-B50F-C574E89112FB}"/>
    <pc:docChg chg="modSld">
      <pc:chgData name="Marta Cabral" userId="S::mcabral@njeda.com::46d438bf-dcdd-479e-970e-aedc7e23fb21" providerId="AD" clId="Web-{04ACCCCB-69C3-8956-B50F-C574E89112FB}" dt="2024-04-23T13:16:37.159" v="60" actId="20577"/>
      <pc:docMkLst>
        <pc:docMk/>
      </pc:docMkLst>
      <pc:sldChg chg="modSp">
        <pc:chgData name="Marta Cabral" userId="S::mcabral@njeda.com::46d438bf-dcdd-479e-970e-aedc7e23fb21" providerId="AD" clId="Web-{04ACCCCB-69C3-8956-B50F-C574E89112FB}" dt="2024-04-23T13:00:29.134" v="2" actId="20577"/>
        <pc:sldMkLst>
          <pc:docMk/>
          <pc:sldMk cId="1989834288" sldId="2145705866"/>
        </pc:sldMkLst>
        <pc:spChg chg="mod">
          <ac:chgData name="Marta Cabral" userId="S::mcabral@njeda.com::46d438bf-dcdd-479e-970e-aedc7e23fb21" providerId="AD" clId="Web-{04ACCCCB-69C3-8956-B50F-C574E89112FB}" dt="2024-04-23T13:00:29.134" v="2" actId="20577"/>
          <ac:spMkLst>
            <pc:docMk/>
            <pc:sldMk cId="1989834288" sldId="2145705866"/>
            <ac:spMk id="16" creationId="{3B3CBC6E-8859-4719-8312-58FC1FEFDB57}"/>
          </ac:spMkLst>
        </pc:spChg>
      </pc:sldChg>
      <pc:sldChg chg="modSp">
        <pc:chgData name="Marta Cabral" userId="S::mcabral@njeda.com::46d438bf-dcdd-479e-970e-aedc7e23fb21" providerId="AD" clId="Web-{04ACCCCB-69C3-8956-B50F-C574E89112FB}" dt="2024-04-23T13:16:19.393" v="56" actId="20577"/>
        <pc:sldMkLst>
          <pc:docMk/>
          <pc:sldMk cId="2966329331" sldId="2145705914"/>
        </pc:sldMkLst>
        <pc:spChg chg="mod">
          <ac:chgData name="Marta Cabral" userId="S::mcabral@njeda.com::46d438bf-dcdd-479e-970e-aedc7e23fb21" providerId="AD" clId="Web-{04ACCCCB-69C3-8956-B50F-C574E89112FB}" dt="2024-04-23T13:16:19.393" v="56" actId="20577"/>
          <ac:spMkLst>
            <pc:docMk/>
            <pc:sldMk cId="2966329331" sldId="2145705914"/>
            <ac:spMk id="7" creationId="{4BD279C2-39E4-31A6-C1F9-BAA94166BE6A}"/>
          </ac:spMkLst>
        </pc:spChg>
        <pc:spChg chg="mod">
          <ac:chgData name="Marta Cabral" userId="S::mcabral@njeda.com::46d438bf-dcdd-479e-970e-aedc7e23fb21" providerId="AD" clId="Web-{04ACCCCB-69C3-8956-B50F-C574E89112FB}" dt="2024-04-23T13:16:12.597" v="54" actId="1076"/>
          <ac:spMkLst>
            <pc:docMk/>
            <pc:sldMk cId="2966329331" sldId="2145705914"/>
            <ac:spMk id="15" creationId="{C4B5F356-A2F6-EFA7-96AB-FC203F12124A}"/>
          </ac:spMkLst>
        </pc:spChg>
        <pc:spChg chg="mod">
          <ac:chgData name="Marta Cabral" userId="S::mcabral@njeda.com::46d438bf-dcdd-479e-970e-aedc7e23fb21" providerId="AD" clId="Web-{04ACCCCB-69C3-8956-B50F-C574E89112FB}" dt="2024-04-23T13:15:27.566" v="38" actId="1076"/>
          <ac:spMkLst>
            <pc:docMk/>
            <pc:sldMk cId="2966329331" sldId="2145705914"/>
            <ac:spMk id="16" creationId="{8D5F3C2D-4AE4-F60A-A4EA-494D5F7BA2F3}"/>
          </ac:spMkLst>
        </pc:spChg>
        <pc:spChg chg="mod">
          <ac:chgData name="Marta Cabral" userId="S::mcabral@njeda.com::46d438bf-dcdd-479e-970e-aedc7e23fb21" providerId="AD" clId="Web-{04ACCCCB-69C3-8956-B50F-C574E89112FB}" dt="2024-04-23T13:15:39.581" v="44" actId="20577"/>
          <ac:spMkLst>
            <pc:docMk/>
            <pc:sldMk cId="2966329331" sldId="2145705914"/>
            <ac:spMk id="17" creationId="{2A34803B-2EF5-6421-DDD7-5DAE47B89B87}"/>
          </ac:spMkLst>
        </pc:spChg>
        <pc:spChg chg="mod">
          <ac:chgData name="Marta Cabral" userId="S::mcabral@njeda.com::46d438bf-dcdd-479e-970e-aedc7e23fb21" providerId="AD" clId="Web-{04ACCCCB-69C3-8956-B50F-C574E89112FB}" dt="2024-04-23T13:15:54.487" v="48" actId="1076"/>
          <ac:spMkLst>
            <pc:docMk/>
            <pc:sldMk cId="2966329331" sldId="2145705914"/>
            <ac:spMk id="18" creationId="{71F747F6-C644-1437-052B-DE59444D3B92}"/>
          </ac:spMkLst>
        </pc:spChg>
        <pc:spChg chg="mod">
          <ac:chgData name="Marta Cabral" userId="S::mcabral@njeda.com::46d438bf-dcdd-479e-970e-aedc7e23fb21" providerId="AD" clId="Web-{04ACCCCB-69C3-8956-B50F-C574E89112FB}" dt="2024-04-23T13:15:02.831" v="29" actId="1076"/>
          <ac:spMkLst>
            <pc:docMk/>
            <pc:sldMk cId="2966329331" sldId="2145705914"/>
            <ac:spMk id="19" creationId="{03A38EE0-02B5-2E99-EEC5-48F11EC077F7}"/>
          </ac:spMkLst>
        </pc:spChg>
        <pc:picChg chg="mod">
          <ac:chgData name="Marta Cabral" userId="S::mcabral@njeda.com::46d438bf-dcdd-479e-970e-aedc7e23fb21" providerId="AD" clId="Web-{04ACCCCB-69C3-8956-B50F-C574E89112FB}" dt="2024-04-23T13:15:13.988" v="32" actId="1076"/>
          <ac:picMkLst>
            <pc:docMk/>
            <pc:sldMk cId="2966329331" sldId="2145705914"/>
            <ac:picMk id="13" creationId="{38A35FF9-A42C-41FB-05E9-4684BFA3E08B}"/>
          </ac:picMkLst>
        </pc:picChg>
        <pc:picChg chg="mod">
          <ac:chgData name="Marta Cabral" userId="S::mcabral@njeda.com::46d438bf-dcdd-479e-970e-aedc7e23fb21" providerId="AD" clId="Web-{04ACCCCB-69C3-8956-B50F-C574E89112FB}" dt="2024-04-23T13:16:00.081" v="50" actId="1076"/>
          <ac:picMkLst>
            <pc:docMk/>
            <pc:sldMk cId="2966329331" sldId="2145705914"/>
            <ac:picMk id="14" creationId="{942AC3BB-5768-9195-6A53-08C2B7CC8BA3}"/>
          </ac:picMkLst>
        </pc:picChg>
      </pc:sldChg>
      <pc:sldChg chg="modSp">
        <pc:chgData name="Marta Cabral" userId="S::mcabral@njeda.com::46d438bf-dcdd-479e-970e-aedc7e23fb21" providerId="AD" clId="Web-{04ACCCCB-69C3-8956-B50F-C574E89112FB}" dt="2024-04-23T13:14:41.847" v="22" actId="20577"/>
        <pc:sldMkLst>
          <pc:docMk/>
          <pc:sldMk cId="3016588636" sldId="2145705923"/>
        </pc:sldMkLst>
        <pc:spChg chg="mod">
          <ac:chgData name="Marta Cabral" userId="S::mcabral@njeda.com::46d438bf-dcdd-479e-970e-aedc7e23fb21" providerId="AD" clId="Web-{04ACCCCB-69C3-8956-B50F-C574E89112FB}" dt="2024-04-23T13:14:41.847" v="22" actId="20577"/>
          <ac:spMkLst>
            <pc:docMk/>
            <pc:sldMk cId="3016588636" sldId="2145705923"/>
            <ac:spMk id="16" creationId="{60D49919-50D6-CC43-B4C4-46DE97FB3233}"/>
          </ac:spMkLst>
        </pc:spChg>
        <pc:spChg chg="mod">
          <ac:chgData name="Marta Cabral" userId="S::mcabral@njeda.com::46d438bf-dcdd-479e-970e-aedc7e23fb21" providerId="AD" clId="Web-{04ACCCCB-69C3-8956-B50F-C574E89112FB}" dt="2024-04-23T13:14:34.254" v="20" actId="20577"/>
          <ac:spMkLst>
            <pc:docMk/>
            <pc:sldMk cId="3016588636" sldId="2145705923"/>
            <ac:spMk id="18" creationId="{6D7EA9EE-1BED-FD4D-DC82-BF6AF6007305}"/>
          </ac:spMkLst>
        </pc:spChg>
        <pc:picChg chg="mod">
          <ac:chgData name="Marta Cabral" userId="S::mcabral@njeda.com::46d438bf-dcdd-479e-970e-aedc7e23fb21" providerId="AD" clId="Web-{04ACCCCB-69C3-8956-B50F-C574E89112FB}" dt="2024-04-23T13:14:08.988" v="12" actId="1076"/>
          <ac:picMkLst>
            <pc:docMk/>
            <pc:sldMk cId="3016588636" sldId="2145705923"/>
            <ac:picMk id="9" creationId="{8F329714-1F6F-2CAB-2DF5-BB6F6DCF51DB}"/>
          </ac:picMkLst>
        </pc:picChg>
        <pc:picChg chg="mod">
          <ac:chgData name="Marta Cabral" userId="S::mcabral@njeda.com::46d438bf-dcdd-479e-970e-aedc7e23fb21" providerId="AD" clId="Web-{04ACCCCB-69C3-8956-B50F-C574E89112FB}" dt="2024-04-23T13:14:08.988" v="13" actId="1076"/>
          <ac:picMkLst>
            <pc:docMk/>
            <pc:sldMk cId="3016588636" sldId="2145705923"/>
            <ac:picMk id="11" creationId="{7A699CCB-5DE8-70AE-A922-D56C87C2E117}"/>
          </ac:picMkLst>
        </pc:picChg>
        <pc:picChg chg="mod">
          <ac:chgData name="Marta Cabral" userId="S::mcabral@njeda.com::46d438bf-dcdd-479e-970e-aedc7e23fb21" providerId="AD" clId="Web-{04ACCCCB-69C3-8956-B50F-C574E89112FB}" dt="2024-04-23T13:13:53.098" v="5" actId="1076"/>
          <ac:picMkLst>
            <pc:docMk/>
            <pc:sldMk cId="3016588636" sldId="2145705923"/>
            <ac:picMk id="13" creationId="{7FEEC411-91DD-BF19-3D04-3CF2B74AA2DF}"/>
          </ac:picMkLst>
        </pc:picChg>
      </pc:sldChg>
      <pc:sldChg chg="modSp">
        <pc:chgData name="Marta Cabral" userId="S::mcabral@njeda.com::46d438bf-dcdd-479e-970e-aedc7e23fb21" providerId="AD" clId="Web-{04ACCCCB-69C3-8956-B50F-C574E89112FB}" dt="2024-04-23T13:16:37.159" v="60" actId="20577"/>
        <pc:sldMkLst>
          <pc:docMk/>
          <pc:sldMk cId="3863969390" sldId="2145705929"/>
        </pc:sldMkLst>
        <pc:spChg chg="mod">
          <ac:chgData name="Marta Cabral" userId="S::mcabral@njeda.com::46d438bf-dcdd-479e-970e-aedc7e23fb21" providerId="AD" clId="Web-{04ACCCCB-69C3-8956-B50F-C574E89112FB}" dt="2024-04-23T13:16:37.159" v="60" actId="20577"/>
          <ac:spMkLst>
            <pc:docMk/>
            <pc:sldMk cId="3863969390" sldId="2145705929"/>
            <ac:spMk id="3" creationId="{5B68E50A-E13A-2DAF-DA0B-EC2BCAAA3A8D}"/>
          </ac:spMkLst>
        </pc:spChg>
      </pc:sldChg>
    </pc:docChg>
  </pc:docChgLst>
  <pc:docChgLst>
    <pc:chgData name="Sean Sonnemann" userId="S::sean.sonnemann@njeda.com::414c96df-2724-447d-a624-193c007525be" providerId="AD" clId="Web-{A6426D16-160F-0733-8F8C-D014481CB901}"/>
    <pc:docChg chg="mod">
      <pc:chgData name="Sean Sonnemann" userId="S::sean.sonnemann@njeda.com::414c96df-2724-447d-a624-193c007525be" providerId="AD" clId="Web-{A6426D16-160F-0733-8F8C-D014481CB901}" dt="2024-04-15T17:43:02.169" v="4"/>
      <pc:docMkLst>
        <pc:docMk/>
      </pc:docMkLst>
      <pc:sldChg chg="addCm">
        <pc:chgData name="Sean Sonnemann" userId="S::sean.sonnemann@njeda.com::414c96df-2724-447d-a624-193c007525be" providerId="AD" clId="Web-{A6426D16-160F-0733-8F8C-D014481CB901}" dt="2024-04-15T17:42:08.403" v="3"/>
        <pc:sldMkLst>
          <pc:docMk/>
          <pc:sldMk cId="1110628397" sldId="2145705891"/>
        </pc:sldMkLst>
      </pc:sldChg>
      <pc:sldChg chg="addCm">
        <pc:chgData name="Sean Sonnemann" userId="S::sean.sonnemann@njeda.com::414c96df-2724-447d-a624-193c007525be" providerId="AD" clId="Web-{A6426D16-160F-0733-8F8C-D014481CB901}" dt="2024-04-15T17:41:12.732" v="2"/>
        <pc:sldMkLst>
          <pc:docMk/>
          <pc:sldMk cId="2966329331" sldId="2145705914"/>
        </pc:sldMkLst>
      </pc:sldChg>
      <pc:sldChg chg="addCm">
        <pc:chgData name="Sean Sonnemann" userId="S::sean.sonnemann@njeda.com::414c96df-2724-447d-a624-193c007525be" providerId="AD" clId="Web-{A6426D16-160F-0733-8F8C-D014481CB901}" dt="2024-04-15T17:43:02.169" v="4"/>
        <pc:sldMkLst>
          <pc:docMk/>
          <pc:sldMk cId="3016588636" sldId="2145705923"/>
        </pc:sldMkLst>
      </pc:sldChg>
    </pc:docChg>
  </pc:docChgLst>
  <pc:docChgLst>
    <pc:chgData name="Sean Sonnemann" userId="S::sean.sonnemann@njeda.com::414c96df-2724-447d-a624-193c007525be" providerId="AD" clId="Web-{42233331-65CA-93B6-8C04-267277565AB6}"/>
    <pc:docChg chg="modSld sldOrd">
      <pc:chgData name="Sean Sonnemann" userId="S::sean.sonnemann@njeda.com::414c96df-2724-447d-a624-193c007525be" providerId="AD" clId="Web-{42233331-65CA-93B6-8C04-267277565AB6}" dt="2024-05-10T14:52:11.459" v="10" actId="20577"/>
      <pc:docMkLst>
        <pc:docMk/>
      </pc:docMkLst>
      <pc:sldChg chg="ord">
        <pc:chgData name="Sean Sonnemann" userId="S::sean.sonnemann@njeda.com::414c96df-2724-447d-a624-193c007525be" providerId="AD" clId="Web-{42233331-65CA-93B6-8C04-267277565AB6}" dt="2024-05-10T14:51:50.116" v="8"/>
        <pc:sldMkLst>
          <pc:docMk/>
          <pc:sldMk cId="4239598951" sldId="437"/>
        </pc:sldMkLst>
      </pc:sldChg>
      <pc:sldChg chg="modSp">
        <pc:chgData name="Sean Sonnemann" userId="S::sean.sonnemann@njeda.com::414c96df-2724-447d-a624-193c007525be" providerId="AD" clId="Web-{42233331-65CA-93B6-8C04-267277565AB6}" dt="2024-05-10T14:52:11.459" v="10" actId="20577"/>
        <pc:sldMkLst>
          <pc:docMk/>
          <pc:sldMk cId="3917307773" sldId="1148"/>
        </pc:sldMkLst>
        <pc:spChg chg="mod">
          <ac:chgData name="Sean Sonnemann" userId="S::sean.sonnemann@njeda.com::414c96df-2724-447d-a624-193c007525be" providerId="AD" clId="Web-{42233331-65CA-93B6-8C04-267277565AB6}" dt="2024-05-10T14:52:11.459" v="10" actId="20577"/>
          <ac:spMkLst>
            <pc:docMk/>
            <pc:sldMk cId="3917307773" sldId="1148"/>
            <ac:spMk id="3" creationId="{C59FA3AF-F1EC-48A0-834D-19F6E40ADD32}"/>
          </ac:spMkLst>
        </pc:spChg>
      </pc:sldChg>
      <pc:sldChg chg="ord">
        <pc:chgData name="Sean Sonnemann" userId="S::sean.sonnemann@njeda.com::414c96df-2724-447d-a624-193c007525be" providerId="AD" clId="Web-{42233331-65CA-93B6-8C04-267277565AB6}" dt="2024-05-10T14:51:37.194" v="6"/>
        <pc:sldMkLst>
          <pc:docMk/>
          <pc:sldMk cId="2470972317" sldId="10315"/>
        </pc:sldMkLst>
      </pc:sldChg>
      <pc:sldChg chg="modSp">
        <pc:chgData name="Sean Sonnemann" userId="S::sean.sonnemann@njeda.com::414c96df-2724-447d-a624-193c007525be" providerId="AD" clId="Web-{42233331-65CA-93B6-8C04-267277565AB6}" dt="2024-05-10T14:51:27.209" v="5" actId="20577"/>
        <pc:sldMkLst>
          <pc:docMk/>
          <pc:sldMk cId="1710934665" sldId="2145705929"/>
        </pc:sldMkLst>
        <pc:spChg chg="mod">
          <ac:chgData name="Sean Sonnemann" userId="S::sean.sonnemann@njeda.com::414c96df-2724-447d-a624-193c007525be" providerId="AD" clId="Web-{42233331-65CA-93B6-8C04-267277565AB6}" dt="2024-05-10T14:51:27.209" v="5" actId="20577"/>
          <ac:spMkLst>
            <pc:docMk/>
            <pc:sldMk cId="1710934665" sldId="2145705929"/>
            <ac:spMk id="4" creationId="{A81EF765-B31A-61B8-0F70-5DA4865C96CE}"/>
          </ac:spMkLst>
        </pc:spChg>
      </pc:sldChg>
    </pc:docChg>
  </pc:docChgLst>
  <pc:docChgLst>
    <pc:chgData name="Sean Sonnemann" userId="S::sean.sonnemann@njeda.com::414c96df-2724-447d-a624-193c007525be" providerId="AD" clId="Web-{C4F1A2B9-7CF1-52C5-BFFF-E7E1C143DDDC}"/>
    <pc:docChg chg="modSld">
      <pc:chgData name="Sean Sonnemann" userId="S::sean.sonnemann@njeda.com::414c96df-2724-447d-a624-193c007525be" providerId="AD" clId="Web-{C4F1A2B9-7CF1-52C5-BFFF-E7E1C143DDDC}" dt="2024-04-15T18:25:51.024" v="39" actId="20577"/>
      <pc:docMkLst>
        <pc:docMk/>
      </pc:docMkLst>
      <pc:sldChg chg="modSp modCm">
        <pc:chgData name="Sean Sonnemann" userId="S::sean.sonnemann@njeda.com::414c96df-2724-447d-a624-193c007525be" providerId="AD" clId="Web-{C4F1A2B9-7CF1-52C5-BFFF-E7E1C143DDDC}" dt="2024-04-15T18:25:51.024" v="39" actId="20577"/>
        <pc:sldMkLst>
          <pc:docMk/>
          <pc:sldMk cId="2966329331" sldId="2145705914"/>
        </pc:sldMkLst>
        <pc:spChg chg="mod">
          <ac:chgData name="Sean Sonnemann" userId="S::sean.sonnemann@njeda.com::414c96df-2724-447d-a624-193c007525be" providerId="AD" clId="Web-{C4F1A2B9-7CF1-52C5-BFFF-E7E1C143DDDC}" dt="2024-04-15T18:25:51.024" v="39" actId="20577"/>
          <ac:spMkLst>
            <pc:docMk/>
            <pc:sldMk cId="2966329331" sldId="2145705914"/>
            <ac:spMk id="11" creationId="{9F4C2A70-A02A-BA79-80AE-A74140719CA7}"/>
          </ac:spMkLst>
        </pc:spChg>
      </pc:sldChg>
      <pc:sldChg chg="modSp">
        <pc:chgData name="Sean Sonnemann" userId="S::sean.sonnemann@njeda.com::414c96df-2724-447d-a624-193c007525be" providerId="AD" clId="Web-{C4F1A2B9-7CF1-52C5-BFFF-E7E1C143DDDC}" dt="2024-04-15T18:21:17.480" v="6" actId="20577"/>
        <pc:sldMkLst>
          <pc:docMk/>
          <pc:sldMk cId="1929464763" sldId="2145705927"/>
        </pc:sldMkLst>
        <pc:spChg chg="mod">
          <ac:chgData name="Sean Sonnemann" userId="S::sean.sonnemann@njeda.com::414c96df-2724-447d-a624-193c007525be" providerId="AD" clId="Web-{C4F1A2B9-7CF1-52C5-BFFF-E7E1C143DDDC}" dt="2024-04-15T18:21:17.480" v="6" actId="20577"/>
          <ac:spMkLst>
            <pc:docMk/>
            <pc:sldMk cId="1929464763" sldId="2145705927"/>
            <ac:spMk id="3" creationId="{9F8FC7C9-4F1D-1F26-0F06-19716BE244A7}"/>
          </ac:spMkLst>
        </pc:spChg>
      </pc:sldChg>
      <pc:sldChg chg="modSp">
        <pc:chgData name="Sean Sonnemann" userId="S::sean.sonnemann@njeda.com::414c96df-2724-447d-a624-193c007525be" providerId="AD" clId="Web-{C4F1A2B9-7CF1-52C5-BFFF-E7E1C143DDDC}" dt="2024-04-15T18:23:13.151" v="14" actId="20577"/>
        <pc:sldMkLst>
          <pc:docMk/>
          <pc:sldMk cId="3544260511" sldId="2145705928"/>
        </pc:sldMkLst>
        <pc:spChg chg="mod">
          <ac:chgData name="Sean Sonnemann" userId="S::sean.sonnemann@njeda.com::414c96df-2724-447d-a624-193c007525be" providerId="AD" clId="Web-{C4F1A2B9-7CF1-52C5-BFFF-E7E1C143DDDC}" dt="2024-04-15T18:23:03.057" v="10" actId="20577"/>
          <ac:spMkLst>
            <pc:docMk/>
            <pc:sldMk cId="3544260511" sldId="2145705928"/>
            <ac:spMk id="11" creationId="{ADF0A570-9F42-16B1-5FD9-E87FF2FDAF6B}"/>
          </ac:spMkLst>
        </pc:spChg>
        <pc:spChg chg="mod">
          <ac:chgData name="Sean Sonnemann" userId="S::sean.sonnemann@njeda.com::414c96df-2724-447d-a624-193c007525be" providerId="AD" clId="Web-{C4F1A2B9-7CF1-52C5-BFFF-E7E1C143DDDC}" dt="2024-04-15T18:23:06.885" v="11" actId="20577"/>
          <ac:spMkLst>
            <pc:docMk/>
            <pc:sldMk cId="3544260511" sldId="2145705928"/>
            <ac:spMk id="15" creationId="{4C64565A-C9C1-4285-817D-BD806635D6D3}"/>
          </ac:spMkLst>
        </pc:spChg>
        <pc:spChg chg="mod">
          <ac:chgData name="Sean Sonnemann" userId="S::sean.sonnemann@njeda.com::414c96df-2724-447d-a624-193c007525be" providerId="AD" clId="Web-{C4F1A2B9-7CF1-52C5-BFFF-E7E1C143DDDC}" dt="2024-04-15T18:23:13.151" v="14" actId="20577"/>
          <ac:spMkLst>
            <pc:docMk/>
            <pc:sldMk cId="3544260511" sldId="2145705928"/>
            <ac:spMk id="30" creationId="{33D57479-0DC3-EAC3-644B-1E79748DED2D}"/>
          </ac:spMkLst>
        </pc:spChg>
      </pc:sldChg>
      <pc:sldChg chg="modSp modCm">
        <pc:chgData name="Sean Sonnemann" userId="S::sean.sonnemann@njeda.com::414c96df-2724-447d-a624-193c007525be" providerId="AD" clId="Web-{C4F1A2B9-7CF1-52C5-BFFF-E7E1C143DDDC}" dt="2024-04-15T18:25:22.821" v="30" actId="20577"/>
        <pc:sldMkLst>
          <pc:docMk/>
          <pc:sldMk cId="3863969390" sldId="2145705929"/>
        </pc:sldMkLst>
        <pc:spChg chg="mod">
          <ac:chgData name="Sean Sonnemann" userId="S::sean.sonnemann@njeda.com::414c96df-2724-447d-a624-193c007525be" providerId="AD" clId="Web-{C4F1A2B9-7CF1-52C5-BFFF-E7E1C143DDDC}" dt="2024-04-15T18:25:22.821" v="30" actId="20577"/>
          <ac:spMkLst>
            <pc:docMk/>
            <pc:sldMk cId="3863969390" sldId="2145705929"/>
            <ac:spMk id="3" creationId="{5B68E50A-E13A-2DAF-DA0B-EC2BCAAA3A8D}"/>
          </ac:spMkLst>
        </pc:spChg>
      </pc:sldChg>
    </pc:docChg>
  </pc:docChgLst>
  <pc:docChgLst>
    <pc:chgData name="Marta Cabral" userId="S::mcabral@njeda.com::46d438bf-dcdd-479e-970e-aedc7e23fb21" providerId="AD" clId="Web-{B8BA039C-7118-3564-ADB9-F1CED0600431}"/>
    <pc:docChg chg="modSld">
      <pc:chgData name="Marta Cabral" userId="S::mcabral@njeda.com::46d438bf-dcdd-479e-970e-aedc7e23fb21" providerId="AD" clId="Web-{B8BA039C-7118-3564-ADB9-F1CED0600431}" dt="2024-04-15T19:09:14.489" v="0" actId="20577"/>
      <pc:docMkLst>
        <pc:docMk/>
      </pc:docMkLst>
      <pc:sldChg chg="modSp">
        <pc:chgData name="Marta Cabral" userId="S::mcabral@njeda.com::46d438bf-dcdd-479e-970e-aedc7e23fb21" providerId="AD" clId="Web-{B8BA039C-7118-3564-ADB9-F1CED0600431}" dt="2024-04-15T19:09:14.489" v="0" actId="20577"/>
        <pc:sldMkLst>
          <pc:docMk/>
          <pc:sldMk cId="3863969390" sldId="2145705929"/>
        </pc:sldMkLst>
        <pc:spChg chg="mod">
          <ac:chgData name="Marta Cabral" userId="S::mcabral@njeda.com::46d438bf-dcdd-479e-970e-aedc7e23fb21" providerId="AD" clId="Web-{B8BA039C-7118-3564-ADB9-F1CED0600431}" dt="2024-04-15T19:09:14.489" v="0" actId="20577"/>
          <ac:spMkLst>
            <pc:docMk/>
            <pc:sldMk cId="3863969390" sldId="2145705929"/>
            <ac:spMk id="11" creationId="{9F4C2A70-A02A-BA79-80AE-A74140719CA7}"/>
          </ac:spMkLst>
        </pc:spChg>
      </pc:sldChg>
    </pc:docChg>
  </pc:docChgLst>
  <pc:docChgLst>
    <pc:chgData name="Cassie Havens" userId="S::cassandra.havens@njeda.com::8d5ac5ae-d74f-416e-9779-6a5afc0e27e8" providerId="AD" clId="Web-{C2455E13-194A-91A1-00DC-BD967F83A4C7}"/>
    <pc:docChg chg="modSld">
      <pc:chgData name="Cassie Havens" userId="S::cassandra.havens@njeda.com::8d5ac5ae-d74f-416e-9779-6a5afc0e27e8" providerId="AD" clId="Web-{C2455E13-194A-91A1-00DC-BD967F83A4C7}" dt="2024-08-13T18:19:50.730" v="6" actId="20577"/>
      <pc:docMkLst>
        <pc:docMk/>
      </pc:docMkLst>
      <pc:sldChg chg="modSp">
        <pc:chgData name="Cassie Havens" userId="S::cassandra.havens@njeda.com::8d5ac5ae-d74f-416e-9779-6a5afc0e27e8" providerId="AD" clId="Web-{C2455E13-194A-91A1-00DC-BD967F83A4C7}" dt="2024-08-13T18:19:50.730" v="6" actId="20577"/>
        <pc:sldMkLst>
          <pc:docMk/>
          <pc:sldMk cId="1710934665" sldId="2145705929"/>
        </pc:sldMkLst>
        <pc:spChg chg="mod">
          <ac:chgData name="Cassie Havens" userId="S::cassandra.havens@njeda.com::8d5ac5ae-d74f-416e-9779-6a5afc0e27e8" providerId="AD" clId="Web-{C2455E13-194A-91A1-00DC-BD967F83A4C7}" dt="2024-08-13T18:19:50.730" v="6" actId="20577"/>
          <ac:spMkLst>
            <pc:docMk/>
            <pc:sldMk cId="1710934665" sldId="2145705929"/>
            <ac:spMk id="9" creationId="{D86A83C2-4348-2D44-A737-0AE365462C37}"/>
          </ac:spMkLst>
        </pc:spChg>
      </pc:sldChg>
    </pc:docChg>
  </pc:docChgLst>
  <pc:docChgLst>
    <pc:chgData name="Olivia Barone" userId="b06f46da-9c77-4e67-b3da-0108db1263ee" providerId="ADAL" clId="{48C7FD84-309E-441E-A494-60D4B6B843EA}"/>
    <pc:docChg chg="undo custSel addSld delSld modSld sldOrd">
      <pc:chgData name="Olivia Barone" userId="b06f46da-9c77-4e67-b3da-0108db1263ee" providerId="ADAL" clId="{48C7FD84-309E-441E-A494-60D4B6B843EA}" dt="2024-04-16T13:57:16.405" v="301"/>
      <pc:docMkLst>
        <pc:docMk/>
      </pc:docMkLst>
      <pc:sldChg chg="addSp delSp modSp add mod ord modShow modNotesTx">
        <pc:chgData name="Olivia Barone" userId="b06f46da-9c77-4e67-b3da-0108db1263ee" providerId="ADAL" clId="{48C7FD84-309E-441E-A494-60D4B6B843EA}" dt="2024-04-16T13:56:19.861" v="292" actId="729"/>
        <pc:sldMkLst>
          <pc:docMk/>
          <pc:sldMk cId="2687008144" sldId="1162"/>
        </pc:sldMkLst>
        <pc:spChg chg="mod">
          <ac:chgData name="Olivia Barone" userId="b06f46da-9c77-4e67-b3da-0108db1263ee" providerId="ADAL" clId="{48C7FD84-309E-441E-A494-60D4B6B843EA}" dt="2024-04-16T13:52:36.069" v="207" actId="20577"/>
          <ac:spMkLst>
            <pc:docMk/>
            <pc:sldMk cId="2687008144" sldId="1162"/>
            <ac:spMk id="2" creationId="{A5CF84C9-0345-41B8-9F19-1A6E0ED9FADF}"/>
          </ac:spMkLst>
        </pc:spChg>
        <pc:spChg chg="mod">
          <ac:chgData name="Olivia Barone" userId="b06f46da-9c77-4e67-b3da-0108db1263ee" providerId="ADAL" clId="{48C7FD84-309E-441E-A494-60D4B6B843EA}" dt="2024-04-16T13:52:38.893" v="208" actId="1076"/>
          <ac:spMkLst>
            <pc:docMk/>
            <pc:sldMk cId="2687008144" sldId="1162"/>
            <ac:spMk id="3" creationId="{80C0F454-AC21-4DB0-8D4D-867816D5752B}"/>
          </ac:spMkLst>
        </pc:spChg>
        <pc:spChg chg="add del mod">
          <ac:chgData name="Olivia Barone" userId="b06f46da-9c77-4e67-b3da-0108db1263ee" providerId="ADAL" clId="{48C7FD84-309E-441E-A494-60D4B6B843EA}" dt="2024-04-16T13:54:21.858" v="275" actId="478"/>
          <ac:spMkLst>
            <pc:docMk/>
            <pc:sldMk cId="2687008144" sldId="1162"/>
            <ac:spMk id="6" creationId="{20B08DED-DB92-4310-BE18-611A8777300A}"/>
          </ac:spMkLst>
        </pc:spChg>
        <pc:spChg chg="mod">
          <ac:chgData name="Olivia Barone" userId="b06f46da-9c77-4e67-b3da-0108db1263ee" providerId="ADAL" clId="{48C7FD84-309E-441E-A494-60D4B6B843EA}" dt="2024-04-16T13:52:41.861" v="209" actId="1076"/>
          <ac:spMkLst>
            <pc:docMk/>
            <pc:sldMk cId="2687008144" sldId="1162"/>
            <ac:spMk id="10" creationId="{8D705693-6A10-4590-A21A-2521BA4FF8A6}"/>
          </ac:spMkLst>
        </pc:spChg>
        <pc:spChg chg="mod">
          <ac:chgData name="Olivia Barone" userId="b06f46da-9c77-4e67-b3da-0108db1263ee" providerId="ADAL" clId="{48C7FD84-309E-441E-A494-60D4B6B843EA}" dt="2024-04-16T13:52:43.532" v="210" actId="1076"/>
          <ac:spMkLst>
            <pc:docMk/>
            <pc:sldMk cId="2687008144" sldId="1162"/>
            <ac:spMk id="11" creationId="{55EE9824-BDBB-4E9B-A136-E2710ED837C2}"/>
          </ac:spMkLst>
        </pc:spChg>
        <pc:spChg chg="mod">
          <ac:chgData name="Olivia Barone" userId="b06f46da-9c77-4e67-b3da-0108db1263ee" providerId="ADAL" clId="{48C7FD84-309E-441E-A494-60D4B6B843EA}" dt="2024-04-16T13:52:45.596" v="211" actId="1076"/>
          <ac:spMkLst>
            <pc:docMk/>
            <pc:sldMk cId="2687008144" sldId="1162"/>
            <ac:spMk id="12" creationId="{F29BBD0A-459D-4AEF-8603-38840DAEFFBD}"/>
          </ac:spMkLst>
        </pc:spChg>
        <pc:spChg chg="del mod">
          <ac:chgData name="Olivia Barone" userId="b06f46da-9c77-4e67-b3da-0108db1263ee" providerId="ADAL" clId="{48C7FD84-309E-441E-A494-60D4B6B843EA}" dt="2024-04-16T13:54:16.372" v="271" actId="478"/>
          <ac:spMkLst>
            <pc:docMk/>
            <pc:sldMk cId="2687008144" sldId="1162"/>
            <ac:spMk id="14" creationId="{D065C754-7FF6-46C4-AA5F-B7AD2DC28CFA}"/>
          </ac:spMkLst>
        </pc:spChg>
        <pc:spChg chg="del mod">
          <ac:chgData name="Olivia Barone" userId="b06f46da-9c77-4e67-b3da-0108db1263ee" providerId="ADAL" clId="{48C7FD84-309E-441E-A494-60D4B6B843EA}" dt="2024-04-16T13:54:17.126" v="272" actId="478"/>
          <ac:spMkLst>
            <pc:docMk/>
            <pc:sldMk cId="2687008144" sldId="1162"/>
            <ac:spMk id="15" creationId="{266A3B88-0221-43C2-B31C-47050F6D2A11}"/>
          </ac:spMkLst>
        </pc:spChg>
        <pc:spChg chg="del mod">
          <ac:chgData name="Olivia Barone" userId="b06f46da-9c77-4e67-b3da-0108db1263ee" providerId="ADAL" clId="{48C7FD84-309E-441E-A494-60D4B6B843EA}" dt="2024-04-16T13:54:08.774" v="267" actId="478"/>
          <ac:spMkLst>
            <pc:docMk/>
            <pc:sldMk cId="2687008144" sldId="1162"/>
            <ac:spMk id="16" creationId="{B74EC3F7-97DD-4D92-B6B7-12ABFCBF8EC9}"/>
          </ac:spMkLst>
        </pc:spChg>
        <pc:spChg chg="del mod">
          <ac:chgData name="Olivia Barone" userId="b06f46da-9c77-4e67-b3da-0108db1263ee" providerId="ADAL" clId="{48C7FD84-309E-441E-A494-60D4B6B843EA}" dt="2024-04-16T13:54:10.014" v="268" actId="478"/>
          <ac:spMkLst>
            <pc:docMk/>
            <pc:sldMk cId="2687008144" sldId="1162"/>
            <ac:spMk id="17" creationId="{8A78E6D3-CAA7-4B80-ACFC-E1DA034E9E7C}"/>
          </ac:spMkLst>
        </pc:spChg>
        <pc:spChg chg="del mod">
          <ac:chgData name="Olivia Barone" userId="b06f46da-9c77-4e67-b3da-0108db1263ee" providerId="ADAL" clId="{48C7FD84-309E-441E-A494-60D4B6B843EA}" dt="2024-04-16T13:54:17.863" v="273" actId="478"/>
          <ac:spMkLst>
            <pc:docMk/>
            <pc:sldMk cId="2687008144" sldId="1162"/>
            <ac:spMk id="18" creationId="{29235C0C-DF04-4980-893A-3FD9D1821B12}"/>
          </ac:spMkLst>
        </pc:spChg>
        <pc:spChg chg="add mod">
          <ac:chgData name="Olivia Barone" userId="b06f46da-9c77-4e67-b3da-0108db1263ee" providerId="ADAL" clId="{48C7FD84-309E-441E-A494-60D4B6B843EA}" dt="2024-04-16T13:54:31.032" v="279" actId="20577"/>
          <ac:spMkLst>
            <pc:docMk/>
            <pc:sldMk cId="2687008144" sldId="1162"/>
            <ac:spMk id="20" creationId="{F3F6FADB-3584-4162-B447-D80EF82CE1A5}"/>
          </ac:spMkLst>
        </pc:spChg>
        <pc:graphicFrameChg chg="del modGraphic">
          <ac:chgData name="Olivia Barone" userId="b06f46da-9c77-4e67-b3da-0108db1263ee" providerId="ADAL" clId="{48C7FD84-309E-441E-A494-60D4B6B843EA}" dt="2024-04-16T13:54:06.665" v="265" actId="478"/>
          <ac:graphicFrameMkLst>
            <pc:docMk/>
            <pc:sldMk cId="2687008144" sldId="1162"/>
            <ac:graphicFrameMk id="13" creationId="{524EEB2C-34DD-462B-9B0B-43A955BA3B84}"/>
          </ac:graphicFrameMkLst>
        </pc:graphicFrameChg>
      </pc:sldChg>
      <pc:sldChg chg="addSp modSp mod modCm">
        <pc:chgData name="Olivia Barone" userId="b06f46da-9c77-4e67-b3da-0108db1263ee" providerId="ADAL" clId="{48C7FD84-309E-441E-A494-60D4B6B843EA}" dt="2024-04-16T13:57:16.405" v="301"/>
        <pc:sldMkLst>
          <pc:docMk/>
          <pc:sldMk cId="1989834288" sldId="2145705866"/>
        </pc:sldMkLst>
        <pc:spChg chg="mod">
          <ac:chgData name="Olivia Barone" userId="b06f46da-9c77-4e67-b3da-0108db1263ee" providerId="ADAL" clId="{48C7FD84-309E-441E-A494-60D4B6B843EA}" dt="2024-04-16T13:56:49.746" v="296" actId="207"/>
          <ac:spMkLst>
            <pc:docMk/>
            <pc:sldMk cId="1989834288" sldId="2145705866"/>
            <ac:spMk id="16" creationId="{3B3CBC6E-8859-4719-8312-58FC1FEFDB57}"/>
          </ac:spMkLst>
        </pc:spChg>
        <pc:picChg chg="mod">
          <ac:chgData name="Olivia Barone" userId="b06f46da-9c77-4e67-b3da-0108db1263ee" providerId="ADAL" clId="{48C7FD84-309E-441E-A494-60D4B6B843EA}" dt="2024-04-16T13:57:02.193" v="300" actId="1076"/>
          <ac:picMkLst>
            <pc:docMk/>
            <pc:sldMk cId="1989834288" sldId="2145705866"/>
            <ac:picMk id="2" creationId="{A17E4BAD-A8CB-4D07-4909-CF2B3A930FA0}"/>
          </ac:picMkLst>
        </pc:picChg>
        <pc:picChg chg="add mod">
          <ac:chgData name="Olivia Barone" userId="b06f46da-9c77-4e67-b3da-0108db1263ee" providerId="ADAL" clId="{48C7FD84-309E-441E-A494-60D4B6B843EA}" dt="2024-04-16T13:54:54.670" v="283" actId="1076"/>
          <ac:picMkLst>
            <pc:docMk/>
            <pc:sldMk cId="1989834288" sldId="2145705866"/>
            <ac:picMk id="15" creationId="{C3E60089-13CC-4068-AB3D-E9AE844B7231}"/>
          </ac:picMkLst>
        </pc:picChg>
      </pc:sldChg>
      <pc:sldChg chg="delSp modSp modNotesTx">
        <pc:chgData name="Olivia Barone" userId="b06f46da-9c77-4e67-b3da-0108db1263ee" providerId="ADAL" clId="{48C7FD84-309E-441E-A494-60D4B6B843EA}" dt="2024-04-16T13:56:35.167" v="293" actId="1076"/>
        <pc:sldMkLst>
          <pc:docMk/>
          <pc:sldMk cId="1170327208" sldId="2145705915"/>
        </pc:sldMkLst>
        <pc:picChg chg="del">
          <ac:chgData name="Olivia Barone" userId="b06f46da-9c77-4e67-b3da-0108db1263ee" providerId="ADAL" clId="{48C7FD84-309E-441E-A494-60D4B6B843EA}" dt="2024-04-16T13:54:44.816" v="281" actId="21"/>
          <ac:picMkLst>
            <pc:docMk/>
            <pc:sldMk cId="1170327208" sldId="2145705915"/>
            <ac:picMk id="5" creationId="{1288C985-1439-5735-1FA3-26BEE2F82C75}"/>
          </ac:picMkLst>
        </pc:picChg>
        <pc:picChg chg="mod">
          <ac:chgData name="Olivia Barone" userId="b06f46da-9c77-4e67-b3da-0108db1263ee" providerId="ADAL" clId="{48C7FD84-309E-441E-A494-60D4B6B843EA}" dt="2024-04-16T13:56:35.167" v="293" actId="1076"/>
          <ac:picMkLst>
            <pc:docMk/>
            <pc:sldMk cId="1170327208" sldId="2145705915"/>
            <ac:picMk id="1026" creationId="{72DBAC0D-DB81-9855-8D70-5A6C90344BFF}"/>
          </ac:picMkLst>
        </pc:picChg>
      </pc:sldChg>
      <pc:sldChg chg="del">
        <pc:chgData name="Olivia Barone" userId="b06f46da-9c77-4e67-b3da-0108db1263ee" providerId="ADAL" clId="{48C7FD84-309E-441E-A494-60D4B6B843EA}" dt="2024-04-16T13:55:03.124" v="284" actId="2696"/>
        <pc:sldMkLst>
          <pc:docMk/>
          <pc:sldMk cId="1811918872" sldId="2145705930"/>
        </pc:sldMkLst>
      </pc:sldChg>
      <pc:sldChg chg="addSp modSp new del mod">
        <pc:chgData name="Olivia Barone" userId="b06f46da-9c77-4e67-b3da-0108db1263ee" providerId="ADAL" clId="{48C7FD84-309E-441E-A494-60D4B6B843EA}" dt="2024-04-16T13:54:35.776" v="280" actId="2696"/>
        <pc:sldMkLst>
          <pc:docMk/>
          <pc:sldMk cId="2024045514" sldId="2145705931"/>
        </pc:sldMkLst>
        <pc:spChg chg="add mod">
          <ac:chgData name="Olivia Barone" userId="b06f46da-9c77-4e67-b3da-0108db1263ee" providerId="ADAL" clId="{48C7FD84-309E-441E-A494-60D4B6B843EA}" dt="2024-04-16T13:53:56.814" v="264" actId="20577"/>
          <ac:spMkLst>
            <pc:docMk/>
            <pc:sldMk cId="2024045514" sldId="2145705931"/>
            <ac:spMk id="5" creationId="{FC0A340B-F26E-46A0-82A5-A6B0D9654843}"/>
          </ac:spMkLst>
        </pc:spChg>
      </pc:sldChg>
    </pc:docChg>
  </pc:docChgLst>
  <pc:docChgLst>
    <pc:chgData name="Sean Sonnemann" userId="414c96df-2724-447d-a624-193c007525be" providerId="ADAL" clId="{39815DDB-A6E9-4DC0-BC0C-5D704659E511}"/>
    <pc:docChg chg="modSld">
      <pc:chgData name="Sean Sonnemann" userId="414c96df-2724-447d-a624-193c007525be" providerId="ADAL" clId="{39815DDB-A6E9-4DC0-BC0C-5D704659E511}" dt="2024-10-21T18:45:06.936" v="128" actId="20577"/>
      <pc:docMkLst>
        <pc:docMk/>
      </pc:docMkLst>
      <pc:sldChg chg="modSp mod">
        <pc:chgData name="Sean Sonnemann" userId="414c96df-2724-447d-a624-193c007525be" providerId="ADAL" clId="{39815DDB-A6E9-4DC0-BC0C-5D704659E511}" dt="2024-10-21T18:45:06.936" v="128" actId="20577"/>
        <pc:sldMkLst>
          <pc:docMk/>
          <pc:sldMk cId="946821181" sldId="426"/>
        </pc:sldMkLst>
        <pc:spChg chg="mod">
          <ac:chgData name="Sean Sonnemann" userId="414c96df-2724-447d-a624-193c007525be" providerId="ADAL" clId="{39815DDB-A6E9-4DC0-BC0C-5D704659E511}" dt="2024-10-21T18:45:06.936" v="128" actId="20577"/>
          <ac:spMkLst>
            <pc:docMk/>
            <pc:sldMk cId="946821181" sldId="426"/>
            <ac:spMk id="9" creationId="{D86A83C2-4348-2D44-A737-0AE365462C37}"/>
          </ac:spMkLst>
        </pc:spChg>
      </pc:sldChg>
      <pc:sldChg chg="modSp mod">
        <pc:chgData name="Sean Sonnemann" userId="414c96df-2724-447d-a624-193c007525be" providerId="ADAL" clId="{39815DDB-A6E9-4DC0-BC0C-5D704659E511}" dt="2024-10-21T18:44:38.652" v="121" actId="20577"/>
        <pc:sldMkLst>
          <pc:docMk/>
          <pc:sldMk cId="4239598951" sldId="437"/>
        </pc:sldMkLst>
        <pc:spChg chg="mod">
          <ac:chgData name="Sean Sonnemann" userId="414c96df-2724-447d-a624-193c007525be" providerId="ADAL" clId="{39815DDB-A6E9-4DC0-BC0C-5D704659E511}" dt="2024-10-21T18:44:38.652" v="121" actId="20577"/>
          <ac:spMkLst>
            <pc:docMk/>
            <pc:sldMk cId="4239598951" sldId="437"/>
            <ac:spMk id="24" creationId="{FCB1791A-92B7-41AE-85B0-517E90CE46F1}"/>
          </ac:spMkLst>
        </pc:spChg>
      </pc:sldChg>
      <pc:sldChg chg="modSp mod">
        <pc:chgData name="Sean Sonnemann" userId="414c96df-2724-447d-a624-193c007525be" providerId="ADAL" clId="{39815DDB-A6E9-4DC0-BC0C-5D704659E511}" dt="2024-10-21T18:43:53.751" v="108" actId="20577"/>
        <pc:sldMkLst>
          <pc:docMk/>
          <pc:sldMk cId="3650290885" sldId="2145705935"/>
        </pc:sldMkLst>
        <pc:spChg chg="mod">
          <ac:chgData name="Sean Sonnemann" userId="414c96df-2724-447d-a624-193c007525be" providerId="ADAL" clId="{39815DDB-A6E9-4DC0-BC0C-5D704659E511}" dt="2024-10-21T18:43:53.751" v="108" actId="20577"/>
          <ac:spMkLst>
            <pc:docMk/>
            <pc:sldMk cId="3650290885" sldId="2145705935"/>
            <ac:spMk id="30" creationId="{DA4581A3-62D9-44D0-AE43-DDB29FD8555B}"/>
          </ac:spMkLst>
        </pc:spChg>
      </pc:sldChg>
    </pc:docChg>
  </pc:docChgLst>
  <pc:docChgLst>
    <pc:chgData name="Sean Sonnemann" userId="S::sean.sonnemann@njeda.com::414c96df-2724-447d-a624-193c007525be" providerId="AD" clId="Web-{5CB54BC1-6D6E-26DD-EDB8-5605A6B134C9}"/>
    <pc:docChg chg="modSld">
      <pc:chgData name="Sean Sonnemann" userId="S::sean.sonnemann@njeda.com::414c96df-2724-447d-a624-193c007525be" providerId="AD" clId="Web-{5CB54BC1-6D6E-26DD-EDB8-5605A6B134C9}" dt="2024-10-21T18:40:55.656" v="7" actId="20577"/>
      <pc:docMkLst>
        <pc:docMk/>
      </pc:docMkLst>
      <pc:sldChg chg="modSp">
        <pc:chgData name="Sean Sonnemann" userId="S::sean.sonnemann@njeda.com::414c96df-2724-447d-a624-193c007525be" providerId="AD" clId="Web-{5CB54BC1-6D6E-26DD-EDB8-5605A6B134C9}" dt="2024-10-21T18:39:59.156" v="3" actId="14100"/>
        <pc:sldMkLst>
          <pc:docMk/>
          <pc:sldMk cId="2143027526" sldId="10239"/>
        </pc:sldMkLst>
        <pc:spChg chg="mod">
          <ac:chgData name="Sean Sonnemann" userId="S::sean.sonnemann@njeda.com::414c96df-2724-447d-a624-193c007525be" providerId="AD" clId="Web-{5CB54BC1-6D6E-26DD-EDB8-5605A6B134C9}" dt="2024-10-21T18:39:59.156" v="3" actId="14100"/>
          <ac:spMkLst>
            <pc:docMk/>
            <pc:sldMk cId="2143027526" sldId="10239"/>
            <ac:spMk id="20" creationId="{856C16C0-34F5-824D-9871-16357DDF2C44}"/>
          </ac:spMkLst>
        </pc:spChg>
      </pc:sldChg>
      <pc:sldChg chg="modSp">
        <pc:chgData name="Sean Sonnemann" userId="S::sean.sonnemann@njeda.com::414c96df-2724-447d-a624-193c007525be" providerId="AD" clId="Web-{5CB54BC1-6D6E-26DD-EDB8-5605A6B134C9}" dt="2024-10-21T18:39:42.265" v="0" actId="20577"/>
        <pc:sldMkLst>
          <pc:docMk/>
          <pc:sldMk cId="3028984150" sldId="2145705925"/>
        </pc:sldMkLst>
        <pc:spChg chg="mod">
          <ac:chgData name="Sean Sonnemann" userId="S::sean.sonnemann@njeda.com::414c96df-2724-447d-a624-193c007525be" providerId="AD" clId="Web-{5CB54BC1-6D6E-26DD-EDB8-5605A6B134C9}" dt="2024-10-21T18:39:42.265" v="0" actId="20577"/>
          <ac:spMkLst>
            <pc:docMk/>
            <pc:sldMk cId="3028984150" sldId="2145705925"/>
            <ac:spMk id="10" creationId="{BF7E8C0D-38A2-E5F8-B5AC-DFEBA25ECD95}"/>
          </ac:spMkLst>
        </pc:spChg>
      </pc:sldChg>
      <pc:sldChg chg="modSp">
        <pc:chgData name="Sean Sonnemann" userId="S::sean.sonnemann@njeda.com::414c96df-2724-447d-a624-193c007525be" providerId="AD" clId="Web-{5CB54BC1-6D6E-26DD-EDB8-5605A6B134C9}" dt="2024-10-21T18:40:55.656" v="7" actId="20577"/>
        <pc:sldMkLst>
          <pc:docMk/>
          <pc:sldMk cId="3650290885" sldId="2145705935"/>
        </pc:sldMkLst>
        <pc:spChg chg="mod">
          <ac:chgData name="Sean Sonnemann" userId="S::sean.sonnemann@njeda.com::414c96df-2724-447d-a624-193c007525be" providerId="AD" clId="Web-{5CB54BC1-6D6E-26DD-EDB8-5605A6B134C9}" dt="2024-10-21T18:40:55.656" v="7" actId="20577"/>
          <ac:spMkLst>
            <pc:docMk/>
            <pc:sldMk cId="3650290885" sldId="2145705935"/>
            <ac:spMk id="10" creationId="{CA38BE66-ABA1-4FEA-850C-84B18C26312E}"/>
          </ac:spMkLst>
        </pc:spChg>
      </pc:sldChg>
    </pc:docChg>
  </pc:docChgLst>
  <pc:docChgLst>
    <pc:chgData name="Olivia Barone" userId="S::obarone@njeda.com::b06f46da-9c77-4e67-b3da-0108db1263ee" providerId="AD" clId="Web-{02D8345E-9828-9E91-0254-2F9DFC668556}"/>
    <pc:docChg chg="modSld">
      <pc:chgData name="Olivia Barone" userId="S::obarone@njeda.com::b06f46da-9c77-4e67-b3da-0108db1263ee" providerId="AD" clId="Web-{02D8345E-9828-9E91-0254-2F9DFC668556}" dt="2024-04-16T13:44:49.270" v="88"/>
      <pc:docMkLst>
        <pc:docMk/>
      </pc:docMkLst>
      <pc:sldChg chg="addSp delSp modSp">
        <pc:chgData name="Olivia Barone" userId="S::obarone@njeda.com::b06f46da-9c77-4e67-b3da-0108db1263ee" providerId="AD" clId="Web-{02D8345E-9828-9E91-0254-2F9DFC668556}" dt="2024-04-16T13:44:49.270" v="88"/>
        <pc:sldMkLst>
          <pc:docMk/>
          <pc:sldMk cId="1989834288" sldId="2145705866"/>
        </pc:sldMkLst>
        <pc:spChg chg="mod">
          <ac:chgData name="Olivia Barone" userId="S::obarone@njeda.com::b06f46da-9c77-4e67-b3da-0108db1263ee" providerId="AD" clId="Web-{02D8345E-9828-9E91-0254-2F9DFC668556}" dt="2024-04-16T13:42:09.209" v="17" actId="14100"/>
          <ac:spMkLst>
            <pc:docMk/>
            <pc:sldMk cId="1989834288" sldId="2145705866"/>
            <ac:spMk id="16" creationId="{3B3CBC6E-8859-4719-8312-58FC1FEFDB57}"/>
          </ac:spMkLst>
        </pc:spChg>
        <pc:spChg chg="mod">
          <ac:chgData name="Olivia Barone" userId="S::obarone@njeda.com::b06f46da-9c77-4e67-b3da-0108db1263ee" providerId="AD" clId="Web-{02D8345E-9828-9E91-0254-2F9DFC668556}" dt="2024-04-16T13:43:52.708" v="74" actId="1076"/>
          <ac:spMkLst>
            <pc:docMk/>
            <pc:sldMk cId="1989834288" sldId="2145705866"/>
            <ac:spMk id="18" creationId="{C1437734-C171-4514-8C5F-42D9AA29E1DB}"/>
          </ac:spMkLst>
        </pc:spChg>
        <pc:spChg chg="del">
          <ac:chgData name="Olivia Barone" userId="S::obarone@njeda.com::b06f46da-9c77-4e67-b3da-0108db1263ee" providerId="AD" clId="Web-{02D8345E-9828-9E91-0254-2F9DFC668556}" dt="2024-04-16T13:42:03.788" v="15"/>
          <ac:spMkLst>
            <pc:docMk/>
            <pc:sldMk cId="1989834288" sldId="2145705866"/>
            <ac:spMk id="20" creationId="{8F7C769D-5DDE-4936-A77C-0F7734D64129}"/>
          </ac:spMkLst>
        </pc:spChg>
        <pc:spChg chg="del">
          <ac:chgData name="Olivia Barone" userId="S::obarone@njeda.com::b06f46da-9c77-4e67-b3da-0108db1263ee" providerId="AD" clId="Web-{02D8345E-9828-9E91-0254-2F9DFC668556}" dt="2024-04-16T13:42:41.928" v="35"/>
          <ac:spMkLst>
            <pc:docMk/>
            <pc:sldMk cId="1989834288" sldId="2145705866"/>
            <ac:spMk id="21" creationId="{2CCA15D4-61B9-46F3-A070-0EEA74370B3D}"/>
          </ac:spMkLst>
        </pc:spChg>
        <pc:spChg chg="del">
          <ac:chgData name="Olivia Barone" userId="S::obarone@njeda.com::b06f46da-9c77-4e67-b3da-0108db1263ee" providerId="AD" clId="Web-{02D8345E-9828-9E91-0254-2F9DFC668556}" dt="2024-04-16T13:42:49.115" v="39"/>
          <ac:spMkLst>
            <pc:docMk/>
            <pc:sldMk cId="1989834288" sldId="2145705866"/>
            <ac:spMk id="23" creationId="{CCE4709E-9443-4EF6-9668-3922A8D7D3E2}"/>
          </ac:spMkLst>
        </pc:spChg>
        <pc:spChg chg="del">
          <ac:chgData name="Olivia Barone" userId="S::obarone@njeda.com::b06f46da-9c77-4e67-b3da-0108db1263ee" providerId="AD" clId="Web-{02D8345E-9828-9E91-0254-2F9DFC668556}" dt="2024-04-16T13:42:06.178" v="16"/>
          <ac:spMkLst>
            <pc:docMk/>
            <pc:sldMk cId="1989834288" sldId="2145705866"/>
            <ac:spMk id="24" creationId="{30BF1C07-3CD5-42F6-9FBB-A63F49772089}"/>
          </ac:spMkLst>
        </pc:spChg>
        <pc:spChg chg="del mod">
          <ac:chgData name="Olivia Barone" userId="S::obarone@njeda.com::b06f46da-9c77-4e67-b3da-0108db1263ee" providerId="AD" clId="Web-{02D8345E-9828-9E91-0254-2F9DFC668556}" dt="2024-04-16T13:42:44.240" v="37"/>
          <ac:spMkLst>
            <pc:docMk/>
            <pc:sldMk cId="1989834288" sldId="2145705866"/>
            <ac:spMk id="25" creationId="{25BD0A09-D7FA-47AC-A6BE-A815C6192DB4}"/>
          </ac:spMkLst>
        </pc:spChg>
        <pc:spChg chg="del">
          <ac:chgData name="Olivia Barone" userId="S::obarone@njeda.com::b06f46da-9c77-4e67-b3da-0108db1263ee" providerId="AD" clId="Web-{02D8345E-9828-9E91-0254-2F9DFC668556}" dt="2024-04-16T13:42:51.459" v="40"/>
          <ac:spMkLst>
            <pc:docMk/>
            <pc:sldMk cId="1989834288" sldId="2145705866"/>
            <ac:spMk id="28" creationId="{CA98EA26-6369-46BF-8C1F-C4B4BE5EC551}"/>
          </ac:spMkLst>
        </pc:spChg>
        <pc:spChg chg="del mod">
          <ac:chgData name="Olivia Barone" userId="S::obarone@njeda.com::b06f46da-9c77-4e67-b3da-0108db1263ee" providerId="AD" clId="Web-{02D8345E-9828-9E91-0254-2F9DFC668556}" dt="2024-04-16T13:42:40.553" v="34"/>
          <ac:spMkLst>
            <pc:docMk/>
            <pc:sldMk cId="1989834288" sldId="2145705866"/>
            <ac:spMk id="30" creationId="{D3892721-9F3B-4AA4-A979-485743D65798}"/>
          </ac:spMkLst>
        </pc:spChg>
        <pc:spChg chg="del mod">
          <ac:chgData name="Olivia Barone" userId="S::obarone@njeda.com::b06f46da-9c77-4e67-b3da-0108db1263ee" providerId="AD" clId="Web-{02D8345E-9828-9E91-0254-2F9DFC668556}" dt="2024-04-16T13:42:37.881" v="32"/>
          <ac:spMkLst>
            <pc:docMk/>
            <pc:sldMk cId="1989834288" sldId="2145705866"/>
            <ac:spMk id="31" creationId="{3FFDB074-16D9-4FE3-9B90-5EDA816FF511}"/>
          </ac:spMkLst>
        </pc:spChg>
        <pc:spChg chg="mod">
          <ac:chgData name="Olivia Barone" userId="S::obarone@njeda.com::b06f46da-9c77-4e67-b3da-0108db1263ee" providerId="AD" clId="Web-{02D8345E-9828-9E91-0254-2F9DFC668556}" dt="2024-04-16T13:43:59.771" v="76" actId="1076"/>
          <ac:spMkLst>
            <pc:docMk/>
            <pc:sldMk cId="1989834288" sldId="2145705866"/>
            <ac:spMk id="34" creationId="{B977E146-D85E-4892-A99D-7C9EE3F3EB85}"/>
          </ac:spMkLst>
        </pc:spChg>
        <pc:spChg chg="del mod">
          <ac:chgData name="Olivia Barone" userId="S::obarone@njeda.com::b06f46da-9c77-4e67-b3da-0108db1263ee" providerId="AD" clId="Web-{02D8345E-9828-9E91-0254-2F9DFC668556}" dt="2024-04-16T13:42:54.334" v="42"/>
          <ac:spMkLst>
            <pc:docMk/>
            <pc:sldMk cId="1989834288" sldId="2145705866"/>
            <ac:spMk id="35" creationId="{15F6BB2A-8C90-46B0-A734-ECFAB0A5FE8E}"/>
          </ac:spMkLst>
        </pc:spChg>
        <pc:spChg chg="mod">
          <ac:chgData name="Olivia Barone" userId="S::obarone@njeda.com::b06f46da-9c77-4e67-b3da-0108db1263ee" providerId="AD" clId="Web-{02D8345E-9828-9E91-0254-2F9DFC668556}" dt="2024-04-16T13:43:11.521" v="45" actId="1076"/>
          <ac:spMkLst>
            <pc:docMk/>
            <pc:sldMk cId="1989834288" sldId="2145705866"/>
            <ac:spMk id="36" creationId="{29CA764E-9D38-43B9-B9DF-239FE119217F}"/>
          </ac:spMkLst>
        </pc:spChg>
        <pc:grpChg chg="mod">
          <ac:chgData name="Olivia Barone" userId="S::obarone@njeda.com::b06f46da-9c77-4e67-b3da-0108db1263ee" providerId="AD" clId="Web-{02D8345E-9828-9E91-0254-2F9DFC668556}" dt="2024-04-16T13:43:54.662" v="75" actId="1076"/>
          <ac:grpSpMkLst>
            <pc:docMk/>
            <pc:sldMk cId="1989834288" sldId="2145705866"/>
            <ac:grpSpMk id="32" creationId="{BB55F9DE-041D-4C4F-8168-1C995FF4C477}"/>
          </ac:grpSpMkLst>
        </pc:grpChg>
        <pc:picChg chg="add mod">
          <ac:chgData name="Olivia Barone" userId="S::obarone@njeda.com::b06f46da-9c77-4e67-b3da-0108db1263ee" providerId="AD" clId="Web-{02D8345E-9828-9E91-0254-2F9DFC668556}" dt="2024-04-16T13:44:49.270" v="88"/>
          <ac:picMkLst>
            <pc:docMk/>
            <pc:sldMk cId="1989834288" sldId="2145705866"/>
            <ac:picMk id="2" creationId="{A17E4BAD-A8CB-4D07-4909-CF2B3A930FA0}"/>
          </ac:picMkLst>
        </pc:picChg>
        <pc:picChg chg="mod">
          <ac:chgData name="Olivia Barone" userId="S::obarone@njeda.com::b06f46da-9c77-4e67-b3da-0108db1263ee" providerId="AD" clId="Web-{02D8345E-9828-9E91-0254-2F9DFC668556}" dt="2024-04-16T13:43:45.677" v="72" actId="1076"/>
          <ac:picMkLst>
            <pc:docMk/>
            <pc:sldMk cId="1989834288" sldId="2145705866"/>
            <ac:picMk id="9" creationId="{500871E3-15FE-4B54-BBB3-5DF8B3218EE0}"/>
          </ac:picMkLst>
        </pc:picChg>
      </pc:sldChg>
    </pc:docChg>
  </pc:docChgLst>
  <pc:docChgLst>
    <pc:chgData name="Cassie Havens" userId="S::cassandra.havens@njeda.com::8d5ac5ae-d74f-416e-9779-6a5afc0e27e8" providerId="AD" clId="Web-{A104E00A-532D-8607-B217-665DBA0DE1D6}"/>
    <pc:docChg chg="addSld modSld">
      <pc:chgData name="Cassie Havens" userId="S::cassandra.havens@njeda.com::8d5ac5ae-d74f-416e-9779-6a5afc0e27e8" providerId="AD" clId="Web-{A104E00A-532D-8607-B217-665DBA0DE1D6}" dt="2024-09-19T14:06:54.328" v="522" actId="20577"/>
      <pc:docMkLst>
        <pc:docMk/>
      </pc:docMkLst>
      <pc:sldChg chg="modSp">
        <pc:chgData name="Cassie Havens" userId="S::cassandra.havens@njeda.com::8d5ac5ae-d74f-416e-9779-6a5afc0e27e8" providerId="AD" clId="Web-{A104E00A-532D-8607-B217-665DBA0DE1D6}" dt="2024-09-19T13:52:18.179" v="45" actId="20577"/>
        <pc:sldMkLst>
          <pc:docMk/>
          <pc:sldMk cId="946821181" sldId="426"/>
        </pc:sldMkLst>
        <pc:spChg chg="mod">
          <ac:chgData name="Cassie Havens" userId="S::cassandra.havens@njeda.com::8d5ac5ae-d74f-416e-9779-6a5afc0e27e8" providerId="AD" clId="Web-{A104E00A-532D-8607-B217-665DBA0DE1D6}" dt="2024-09-19T13:52:18.179" v="45" actId="20577"/>
          <ac:spMkLst>
            <pc:docMk/>
            <pc:sldMk cId="946821181" sldId="426"/>
            <ac:spMk id="9" creationId="{D86A83C2-4348-2D44-A737-0AE365462C37}"/>
          </ac:spMkLst>
        </pc:spChg>
      </pc:sldChg>
      <pc:sldChg chg="modSp">
        <pc:chgData name="Cassie Havens" userId="S::cassandra.havens@njeda.com::8d5ac5ae-d74f-416e-9779-6a5afc0e27e8" providerId="AD" clId="Web-{A104E00A-532D-8607-B217-665DBA0DE1D6}" dt="2024-09-19T13:51:19.336" v="14" actId="20577"/>
        <pc:sldMkLst>
          <pc:docMk/>
          <pc:sldMk cId="2143027526" sldId="10239"/>
        </pc:sldMkLst>
        <pc:spChg chg="mod">
          <ac:chgData name="Cassie Havens" userId="S::cassandra.havens@njeda.com::8d5ac5ae-d74f-416e-9779-6a5afc0e27e8" providerId="AD" clId="Web-{A104E00A-532D-8607-B217-665DBA0DE1D6}" dt="2024-09-19T13:51:19.336" v="14" actId="20577"/>
          <ac:spMkLst>
            <pc:docMk/>
            <pc:sldMk cId="2143027526" sldId="10239"/>
            <ac:spMk id="20" creationId="{856C16C0-34F5-824D-9871-16357DDF2C44}"/>
          </ac:spMkLst>
        </pc:spChg>
      </pc:sldChg>
      <pc:sldChg chg="modSp">
        <pc:chgData name="Cassie Havens" userId="S::cassandra.havens@njeda.com::8d5ac5ae-d74f-416e-9779-6a5afc0e27e8" providerId="AD" clId="Web-{A104E00A-532D-8607-B217-665DBA0DE1D6}" dt="2024-09-19T14:06:54.328" v="522" actId="20577"/>
        <pc:sldMkLst>
          <pc:docMk/>
          <pc:sldMk cId="975479517" sldId="2145705932"/>
        </pc:sldMkLst>
        <pc:spChg chg="mod">
          <ac:chgData name="Cassie Havens" userId="S::cassandra.havens@njeda.com::8d5ac5ae-d74f-416e-9779-6a5afc0e27e8" providerId="AD" clId="Web-{A104E00A-532D-8607-B217-665DBA0DE1D6}" dt="2024-09-19T14:06:54.328" v="522" actId="20577"/>
          <ac:spMkLst>
            <pc:docMk/>
            <pc:sldMk cId="975479517" sldId="2145705932"/>
            <ac:spMk id="31" creationId="{CBB3E08A-8DFA-42A3-9559-20F07B13304B}"/>
          </ac:spMkLst>
        </pc:spChg>
      </pc:sldChg>
      <pc:sldChg chg="addSp delSp modSp add replId">
        <pc:chgData name="Cassie Havens" userId="S::cassandra.havens@njeda.com::8d5ac5ae-d74f-416e-9779-6a5afc0e27e8" providerId="AD" clId="Web-{A104E00A-532D-8607-B217-665DBA0DE1D6}" dt="2024-09-19T14:06:05.203" v="519" actId="20577"/>
        <pc:sldMkLst>
          <pc:docMk/>
          <pc:sldMk cId="3650290885" sldId="2145705935"/>
        </pc:sldMkLst>
        <pc:spChg chg="add mod">
          <ac:chgData name="Cassie Havens" userId="S::cassandra.havens@njeda.com::8d5ac5ae-d74f-416e-9779-6a5afc0e27e8" providerId="AD" clId="Web-{A104E00A-532D-8607-B217-665DBA0DE1D6}" dt="2024-09-19T13:57:05.645" v="172" actId="20577"/>
          <ac:spMkLst>
            <pc:docMk/>
            <pc:sldMk cId="3650290885" sldId="2145705935"/>
            <ac:spMk id="2" creationId="{4212A8C5-34E5-6A82-CCF7-9524D34CF9B1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3:58:06.082" v="191" actId="20577"/>
          <ac:spMkLst>
            <pc:docMk/>
            <pc:sldMk cId="3650290885" sldId="2145705935"/>
            <ac:spMk id="3" creationId="{AED4A830-D360-643D-A55D-7F1BBBE434EC}"/>
          </ac:spMkLst>
        </pc:spChg>
        <pc:spChg chg="add del">
          <ac:chgData name="Cassie Havens" userId="S::cassandra.havens@njeda.com::8d5ac5ae-d74f-416e-9779-6a5afc0e27e8" providerId="AD" clId="Web-{A104E00A-532D-8607-B217-665DBA0DE1D6}" dt="2024-09-19T13:59:39.222" v="250"/>
          <ac:spMkLst>
            <pc:docMk/>
            <pc:sldMk cId="3650290885" sldId="2145705935"/>
            <ac:spMk id="4" creationId="{638277ED-86FB-FD98-6DB3-FA5AF492D60C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0:52.972" v="311" actId="1076"/>
          <ac:spMkLst>
            <pc:docMk/>
            <pc:sldMk cId="3650290885" sldId="2145705935"/>
            <ac:spMk id="5" creationId="{B7C3EF35-114A-C2C6-C8D4-771B8C138F87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1:13.253" v="320" actId="20577"/>
          <ac:spMkLst>
            <pc:docMk/>
            <pc:sldMk cId="3650290885" sldId="2145705935"/>
            <ac:spMk id="6" creationId="{4FC27289-DE04-B3BD-CE62-506375D3CD06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1:51.799" v="351" actId="20577"/>
          <ac:spMkLst>
            <pc:docMk/>
            <pc:sldMk cId="3650290885" sldId="2145705935"/>
            <ac:spMk id="7" creationId="{702D2621-732C-DC31-907F-080209ADCCDC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2:51.939" v="370" actId="20577"/>
          <ac:spMkLst>
            <pc:docMk/>
            <pc:sldMk cId="3650290885" sldId="2145705935"/>
            <ac:spMk id="8" creationId="{1925D50A-7FA6-CE84-B6F4-9FEFEDBF0736}"/>
          </ac:spMkLst>
        </pc:spChg>
        <pc:spChg chg="mod">
          <ac:chgData name="Cassie Havens" userId="S::cassandra.havens@njeda.com::8d5ac5ae-d74f-416e-9779-6a5afc0e27e8" providerId="AD" clId="Web-{A104E00A-532D-8607-B217-665DBA0DE1D6}" dt="2024-09-19T13:52:57.507" v="52" actId="20577"/>
          <ac:spMkLst>
            <pc:docMk/>
            <pc:sldMk cId="3650290885" sldId="2145705935"/>
            <ac:spMk id="10" creationId="{CA38BE66-ABA1-4FEA-850C-84B18C26312E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2:59.096" v="379" actId="20577"/>
          <ac:spMkLst>
            <pc:docMk/>
            <pc:sldMk cId="3650290885" sldId="2145705935"/>
            <ac:spMk id="11" creationId="{7C77A189-E2D2-C1AF-CAB6-EB5B0A386B60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3:19.189" v="393" actId="20577"/>
          <ac:spMkLst>
            <pc:docMk/>
            <pc:sldMk cId="3650290885" sldId="2145705935"/>
            <ac:spMk id="13" creationId="{1C46B51F-800C-BEED-FB32-FEA095F8F1E1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3:53.048" v="440" actId="20577"/>
          <ac:spMkLst>
            <pc:docMk/>
            <pc:sldMk cId="3650290885" sldId="2145705935"/>
            <ac:spMk id="16" creationId="{8F8F1798-20E9-64FD-136F-A4E67CDFFAA7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5:10.016" v="491" actId="20577"/>
          <ac:spMkLst>
            <pc:docMk/>
            <pc:sldMk cId="3650290885" sldId="2145705935"/>
            <ac:spMk id="17" creationId="{7D9C47BB-FF18-2937-4E82-CA0EFB9DF182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4:37.688" v="465" actId="20577"/>
          <ac:spMkLst>
            <pc:docMk/>
            <pc:sldMk cId="3650290885" sldId="2145705935"/>
            <ac:spMk id="19" creationId="{9AE23A0B-53C8-E621-D6FD-B186469710D7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5:41.157" v="501" actId="20577"/>
          <ac:spMkLst>
            <pc:docMk/>
            <pc:sldMk cId="3650290885" sldId="2145705935"/>
            <ac:spMk id="20" creationId="{35A242F3-A642-170D-FB87-3AAD0C2D628D}"/>
          </ac:spMkLst>
        </pc:spChg>
        <pc:spChg chg="add mod">
          <ac:chgData name="Cassie Havens" userId="S::cassandra.havens@njeda.com::8d5ac5ae-d74f-416e-9779-6a5afc0e27e8" providerId="AD" clId="Web-{A104E00A-532D-8607-B217-665DBA0DE1D6}" dt="2024-09-19T14:06:05.203" v="519" actId="20577"/>
          <ac:spMkLst>
            <pc:docMk/>
            <pc:sldMk cId="3650290885" sldId="2145705935"/>
            <ac:spMk id="21" creationId="{6B0B043A-741A-0BFD-D26A-7C6C9395371D}"/>
          </ac:spMkLst>
        </pc:spChg>
        <pc:spChg chg="del mod">
          <ac:chgData name="Cassie Havens" userId="S::cassandra.havens@njeda.com::8d5ac5ae-d74f-416e-9779-6a5afc0e27e8" providerId="AD" clId="Web-{A104E00A-532D-8607-B217-665DBA0DE1D6}" dt="2024-09-19T14:02:22.502" v="358"/>
          <ac:spMkLst>
            <pc:docMk/>
            <pc:sldMk cId="3650290885" sldId="2145705935"/>
            <ac:spMk id="23" creationId="{86016037-0799-4C35-9FAB-8EEAE591D099}"/>
          </ac:spMkLst>
        </pc:spChg>
        <pc:spChg chg="del mod">
          <ac:chgData name="Cassie Havens" userId="S::cassandra.havens@njeda.com::8d5ac5ae-d74f-416e-9779-6a5afc0e27e8" providerId="AD" clId="Web-{A104E00A-532D-8607-B217-665DBA0DE1D6}" dt="2024-09-19T14:02:24.643" v="359"/>
          <ac:spMkLst>
            <pc:docMk/>
            <pc:sldMk cId="3650290885" sldId="2145705935"/>
            <ac:spMk id="24" creationId="{FCB1791A-92B7-41AE-85B0-517E90CE46F1}"/>
          </ac:spMkLst>
        </pc:spChg>
        <pc:spChg chg="mod">
          <ac:chgData name="Cassie Havens" userId="S::cassandra.havens@njeda.com::8d5ac5ae-d74f-416e-9779-6a5afc0e27e8" providerId="AD" clId="Web-{A104E00A-532D-8607-B217-665DBA0DE1D6}" dt="2024-09-19T13:55:02.881" v="98" actId="20577"/>
          <ac:spMkLst>
            <pc:docMk/>
            <pc:sldMk cId="3650290885" sldId="2145705935"/>
            <ac:spMk id="25" creationId="{BD0EBD45-927F-47D3-8EEF-8E2EA105835E}"/>
          </ac:spMkLst>
        </pc:spChg>
        <pc:spChg chg="del mod">
          <ac:chgData name="Cassie Havens" userId="S::cassandra.havens@njeda.com::8d5ac5ae-d74f-416e-9779-6a5afc0e27e8" providerId="AD" clId="Web-{A104E00A-532D-8607-B217-665DBA0DE1D6}" dt="2024-09-19T13:59:54.191" v="254"/>
          <ac:spMkLst>
            <pc:docMk/>
            <pc:sldMk cId="3650290885" sldId="2145705935"/>
            <ac:spMk id="27" creationId="{9CC679D1-01B7-4F5C-AA75-29AA9FD9D0D8}"/>
          </ac:spMkLst>
        </pc:spChg>
        <pc:spChg chg="mod">
          <ac:chgData name="Cassie Havens" userId="S::cassandra.havens@njeda.com::8d5ac5ae-d74f-416e-9779-6a5afc0e27e8" providerId="AD" clId="Web-{A104E00A-532D-8607-B217-665DBA0DE1D6}" dt="2024-09-19T13:54:36.428" v="88" actId="14100"/>
          <ac:spMkLst>
            <pc:docMk/>
            <pc:sldMk cId="3650290885" sldId="2145705935"/>
            <ac:spMk id="28" creationId="{7A719CD7-FD13-4EE6-B96A-E2BB5A85276D}"/>
          </ac:spMkLst>
        </pc:spChg>
        <pc:spChg chg="mod">
          <ac:chgData name="Cassie Havens" userId="S::cassandra.havens@njeda.com::8d5ac5ae-d74f-416e-9779-6a5afc0e27e8" providerId="AD" clId="Web-{A104E00A-532D-8607-B217-665DBA0DE1D6}" dt="2024-09-19T13:54:39.662" v="89" actId="1076"/>
          <ac:spMkLst>
            <pc:docMk/>
            <pc:sldMk cId="3650290885" sldId="2145705935"/>
            <ac:spMk id="30" creationId="{DA4581A3-62D9-44D0-AE43-DDB29FD8555B}"/>
          </ac:spMkLst>
        </pc:spChg>
        <pc:cxnChg chg="mod">
          <ac:chgData name="Cassie Havens" userId="S::cassandra.havens@njeda.com::8d5ac5ae-d74f-416e-9779-6a5afc0e27e8" providerId="AD" clId="Web-{A104E00A-532D-8607-B217-665DBA0DE1D6}" dt="2024-09-19T13:57:42.489" v="180" actId="1076"/>
          <ac:cxnSpMkLst>
            <pc:docMk/>
            <pc:sldMk cId="3650290885" sldId="2145705935"/>
            <ac:cxnSpMk id="9" creationId="{50832F60-49A7-45B1-B3BD-7719546D055F}"/>
          </ac:cxnSpMkLst>
        </pc:cxnChg>
        <pc:cxnChg chg="add mod">
          <ac:chgData name="Cassie Havens" userId="S::cassandra.havens@njeda.com::8d5ac5ae-d74f-416e-9779-6a5afc0e27e8" providerId="AD" clId="Web-{A104E00A-532D-8607-B217-665DBA0DE1D6}" dt="2024-09-19T14:04:12.579" v="444" actId="1076"/>
          <ac:cxnSpMkLst>
            <pc:docMk/>
            <pc:sldMk cId="3650290885" sldId="2145705935"/>
            <ac:cxnSpMk id="18" creationId="{945A820F-703E-BF0D-9F81-C490F155118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7118-A769-4FFB-AA73-79DCDFEED67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DE777-AEFA-4C0E-9785-0522CE99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7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8391B-3023-4E9E-9F52-56487EDDE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58459-F163-4176-A256-AB7C4B1789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4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50E0-C585-4889-D95B-31C677889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C3329-C7D0-4983-EC8D-DF723DCD1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548B7-796F-8B0F-208B-19B821C5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B0092-41F3-5856-46AA-80CF6702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3A7E2-D939-0C9C-DA03-68F3D321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B964-FE23-FFAB-BEC5-54CE9F9E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42114-733A-53C8-486E-AB9810B8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AEE14-5A7E-DEB3-1922-78260D2F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D875-7704-A258-9747-5BEA8F1C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BBA-BD4C-4AF1-787C-1C501BE3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0ECAE-D86A-B4B1-C00E-D98A828E7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C6E03-0E1F-EF94-C752-0026C3805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DE77B-03D0-FE7F-3BB7-CE2069FE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CF689-F77C-6F70-32AE-1BC2A2B6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328C9-0CA0-3C1F-7C60-8CED6292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528D-A658-44E1-900D-B660046E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74" y="586596"/>
            <a:ext cx="11294853" cy="348507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4350C-7EC5-4DFF-9241-DC176CEE4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73" y="4071668"/>
            <a:ext cx="11294853" cy="66423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FEEB6-7920-4B3B-9012-1B4162FF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573" y="4856875"/>
            <a:ext cx="32004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5B64A-2893-4258-A6D5-547CCD3FD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092" r="59101" b="14778"/>
          <a:stretch/>
        </p:blipFill>
        <p:spPr>
          <a:xfrm>
            <a:off x="9383093" y="5633049"/>
            <a:ext cx="2360333" cy="9388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A2273B-7FA8-4C98-B497-09F9D54BEB32}"/>
              </a:ext>
            </a:extLst>
          </p:cNvPr>
          <p:cNvSpPr/>
          <p:nvPr userDrawn="1"/>
        </p:nvSpPr>
        <p:spPr>
          <a:xfrm>
            <a:off x="448573" y="4735902"/>
            <a:ext cx="1129485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3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DDA6-1F05-4C37-BD6E-8A68553D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6001-C6A9-4BA3-98DF-8E0AE02C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311216"/>
            <a:ext cx="11611155" cy="61247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AC5E-8C0F-46D6-B0C1-6E5ACE46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1819" y="6356350"/>
            <a:ext cx="9842738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5006-0459-4254-A52F-F72A7113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5ABF54-CFDB-4B3A-9E5F-689937ED3BC4}"/>
              </a:ext>
            </a:extLst>
          </p:cNvPr>
          <p:cNvSpPr txBox="1">
            <a:spLocks/>
          </p:cNvSpPr>
          <p:nvPr userDrawn="1"/>
        </p:nvSpPr>
        <p:spPr>
          <a:xfrm>
            <a:off x="4734093" y="6487065"/>
            <a:ext cx="2677805" cy="1724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/>
              <a:t>DRAFT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64784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DDA6-1F05-4C37-BD6E-8A68553D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6001-C6A9-4BA3-98DF-8E0AE02C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12713" indent="-112713"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AC5E-8C0F-46D6-B0C1-6E5ACE46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0445" y="6356350"/>
            <a:ext cx="9834112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5006-0459-4254-A52F-F72A7113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93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DDA6-1F05-4C37-BD6E-8A68553D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6001-C6A9-4BA3-98DF-8E0AE02C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311215"/>
            <a:ext cx="5739441" cy="4908430"/>
          </a:xfrm>
        </p:spPr>
        <p:txBody>
          <a:bodyPr>
            <a:noAutofit/>
          </a:bodyPr>
          <a:lstStyle>
            <a:lvl1pPr marL="112713" indent="-112713"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AC5E-8C0F-46D6-B0C1-6E5ACE46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1820" y="6356350"/>
            <a:ext cx="9842738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5006-0459-4254-A52F-F72A7113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3DAFCE-DA6F-4920-A053-F533C08606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11215"/>
            <a:ext cx="5782574" cy="4908430"/>
          </a:xfrm>
        </p:spPr>
        <p:txBody>
          <a:bodyPr>
            <a:noAutofit/>
          </a:bodyPr>
          <a:lstStyle>
            <a:lvl1pPr marL="112713" indent="-112713"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28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9A0DA-F06A-457F-B23E-45EA0A13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25CA-F26E-46B6-9DF7-4FC0A0B4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CFC9-E82B-4944-A120-443CA75A4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FCA7-949F-4A5A-8C4A-0F2EF13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D89E1-880E-455E-BEC0-5ABDEE606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CF57-DFBC-4C3A-96B7-ED6758B19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NJEDA">
            <a:extLst>
              <a:ext uri="{FF2B5EF4-FFF2-40B4-BE49-F238E27FC236}">
                <a16:creationId xmlns:a16="http://schemas.microsoft.com/office/drawing/2014/main" id="{8B9F901E-1767-4CF4-98B5-9D23880C9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" y="6381765"/>
            <a:ext cx="941832" cy="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4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FCA7-949F-4A5A-8C4A-0F2EF13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D89E1-880E-455E-BEC0-5ABDEE606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CF57-DFBC-4C3A-96B7-ED6758B19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NJEDA">
            <a:extLst>
              <a:ext uri="{FF2B5EF4-FFF2-40B4-BE49-F238E27FC236}">
                <a16:creationId xmlns:a16="http://schemas.microsoft.com/office/drawing/2014/main" id="{8B9F901E-1767-4CF4-98B5-9D23880C9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" y="6381765"/>
            <a:ext cx="941832" cy="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37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FCA7-949F-4A5A-8C4A-0F2EF13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D89E1-880E-455E-BEC0-5ABDEE606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CF57-DFBC-4C3A-96B7-ED6758B19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NJEDA">
            <a:extLst>
              <a:ext uri="{FF2B5EF4-FFF2-40B4-BE49-F238E27FC236}">
                <a16:creationId xmlns:a16="http://schemas.microsoft.com/office/drawing/2014/main" id="{8B9F901E-1767-4CF4-98B5-9D23880C9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" y="6381765"/>
            <a:ext cx="941832" cy="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0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1E2B-D2CC-DC5D-D800-7D96D19F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D65A-1717-38FD-6B67-CD7F78B0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B7D5-0E9A-1714-6FF8-FCA2520E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727FF-85BE-CF55-F98D-61997C39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7770D-D2C5-2034-0E75-B319DA45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c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6425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528D-A658-44E1-900D-B660046E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74" y="586596"/>
            <a:ext cx="11294853" cy="348507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4350C-7EC5-4DFF-9241-DC176CEE4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73" y="4071668"/>
            <a:ext cx="11294853" cy="66423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FEEB6-7920-4B3B-9012-1B4162FF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573" y="4856875"/>
            <a:ext cx="32004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5B64A-2893-4258-A6D5-547CCD3FD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092" r="59101" b="14778"/>
          <a:stretch/>
        </p:blipFill>
        <p:spPr>
          <a:xfrm>
            <a:off x="9383093" y="5633049"/>
            <a:ext cx="2360333" cy="9388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A2273B-7FA8-4C98-B497-09F9D54BEB32}"/>
              </a:ext>
            </a:extLst>
          </p:cNvPr>
          <p:cNvSpPr/>
          <p:nvPr userDrawn="1"/>
        </p:nvSpPr>
        <p:spPr>
          <a:xfrm>
            <a:off x="448573" y="4735902"/>
            <a:ext cx="1129485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DDA6-1F05-4C37-BD6E-8A68553D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6001-C6A9-4BA3-98DF-8E0AE02C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311216"/>
            <a:ext cx="11611155" cy="61247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AC5E-8C0F-46D6-B0C1-6E5ACE46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1819" y="6356350"/>
            <a:ext cx="9842738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5006-0459-4254-A52F-F72A7113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DDA6-1F05-4C37-BD6E-8A68553D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6001-C6A9-4BA3-98DF-8E0AE02C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12713" indent="-112713"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AC5E-8C0F-46D6-B0C1-6E5ACE46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0445" y="6356350"/>
            <a:ext cx="9834112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5006-0459-4254-A52F-F72A7113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DDA6-1F05-4C37-BD6E-8A68553D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86001-C6A9-4BA3-98DF-8E0AE02C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19" y="1311215"/>
            <a:ext cx="5739441" cy="4908430"/>
          </a:xfrm>
        </p:spPr>
        <p:txBody>
          <a:bodyPr>
            <a:noAutofit/>
          </a:bodyPr>
          <a:lstStyle>
            <a:lvl1pPr marL="112713" indent="-112713"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AC5E-8C0F-46D6-B0C1-6E5ACE46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1820" y="6356350"/>
            <a:ext cx="9842738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5006-0459-4254-A52F-F72A7113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3DAFCE-DA6F-4920-A053-F533C08606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11215"/>
            <a:ext cx="5782574" cy="4908430"/>
          </a:xfrm>
        </p:spPr>
        <p:txBody>
          <a:bodyPr>
            <a:noAutofit/>
          </a:bodyPr>
          <a:lstStyle>
            <a:lvl1pPr marL="112713" indent="-112713">
              <a:defRPr sz="1400">
                <a:solidFill>
                  <a:schemeClr val="accent5"/>
                </a:solidFill>
              </a:defRPr>
            </a:lvl1pPr>
            <a:lvl2pPr marL="233363" indent="-120650">
              <a:defRPr sz="1400">
                <a:solidFill>
                  <a:schemeClr val="accent5"/>
                </a:solidFill>
              </a:defRPr>
            </a:lvl2pPr>
            <a:lvl3pPr marL="344488" indent="-111125"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426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9A0DA-F06A-457F-B23E-45EA0A13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25CA-F26E-46B6-9DF7-4FC0A0B4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CFC9-E82B-4944-A120-443CA75A4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6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FCA7-949F-4A5A-8C4A-0F2EF13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D89E1-880E-455E-BEC0-5ABDEE606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CF57-DFBC-4C3A-96B7-ED6758B19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NJEDA">
            <a:extLst>
              <a:ext uri="{FF2B5EF4-FFF2-40B4-BE49-F238E27FC236}">
                <a16:creationId xmlns:a16="http://schemas.microsoft.com/office/drawing/2014/main" id="{8B9F901E-1767-4CF4-98B5-9D23880C9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" y="6381765"/>
            <a:ext cx="941832" cy="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17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FCA7-949F-4A5A-8C4A-0F2EF13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D89E1-880E-455E-BEC0-5ABDEE606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CF57-DFBC-4C3A-96B7-ED6758B19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NJEDA">
            <a:extLst>
              <a:ext uri="{FF2B5EF4-FFF2-40B4-BE49-F238E27FC236}">
                <a16:creationId xmlns:a16="http://schemas.microsoft.com/office/drawing/2014/main" id="{8B9F901E-1767-4CF4-98B5-9D23880C9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" y="6381765"/>
            <a:ext cx="941832" cy="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0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FCA7-949F-4A5A-8C4A-0F2EF13F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D89E1-880E-455E-BEC0-5ABDEE606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CF57-DFBC-4C3A-96B7-ED6758B19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NJEDA">
            <a:extLst>
              <a:ext uri="{FF2B5EF4-FFF2-40B4-BE49-F238E27FC236}">
                <a16:creationId xmlns:a16="http://schemas.microsoft.com/office/drawing/2014/main" id="{8B9F901E-1767-4CF4-98B5-9D23880C9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3" y="6381765"/>
            <a:ext cx="941832" cy="3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53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c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36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684-A732-415B-4110-EAB8B99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F838C-4BC6-6E3B-08CD-C0A09E06D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F125-33B6-D48F-A6F5-75FFA009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0E6BB-5060-1908-C6E4-947DB878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77E5-59DB-78A3-2881-60D8B6D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5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8626E9A-639B-4F10-92C1-297983C952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54412" y="-33883"/>
            <a:ext cx="10037589" cy="68918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BC405-8671-40D0-9B7C-4D61C3ED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176F3-FA5A-41C4-9B2C-A049F790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526AE-D8BA-4BDE-ADFA-E24D11BB3689}"/>
              </a:ext>
            </a:extLst>
          </p:cNvPr>
          <p:cNvSpPr/>
          <p:nvPr userDrawn="1"/>
        </p:nvSpPr>
        <p:spPr>
          <a:xfrm>
            <a:off x="1794934" y="-32566"/>
            <a:ext cx="10397067" cy="6892819"/>
          </a:xfrm>
          <a:prstGeom prst="rect">
            <a:avLst/>
          </a:prstGeom>
          <a:solidFill>
            <a:srgbClr val="00597C">
              <a:alpha val="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7B7C64E-6B1E-4164-9D7B-E48ED386D66E}"/>
              </a:ext>
            </a:extLst>
          </p:cNvPr>
          <p:cNvSpPr/>
          <p:nvPr userDrawn="1"/>
        </p:nvSpPr>
        <p:spPr>
          <a:xfrm>
            <a:off x="2154413" y="2502041"/>
            <a:ext cx="10044955" cy="4379627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4949E34-BD66-4551-8177-B890D3DFDD48}"/>
              </a:ext>
            </a:extLst>
          </p:cNvPr>
          <p:cNvSpPr/>
          <p:nvPr userDrawn="1"/>
        </p:nvSpPr>
        <p:spPr>
          <a:xfrm>
            <a:off x="2125512" y="4804138"/>
            <a:ext cx="10073849" cy="207753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F6323-EBBF-43E2-909A-6EC4E7F09016}"/>
              </a:ext>
            </a:extLst>
          </p:cNvPr>
          <p:cNvCxnSpPr>
            <a:cxnSpLocks/>
          </p:cNvCxnSpPr>
          <p:nvPr/>
        </p:nvCxnSpPr>
        <p:spPr>
          <a:xfrm>
            <a:off x="5180957" y="2687296"/>
            <a:ext cx="0" cy="1896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10960" y="4459844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10960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096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049E4-9EF9-4CF5-94FF-8C84221671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20141" y="2708276"/>
            <a:ext cx="2603605" cy="1797917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277A9F-F63E-4E99-BDF9-413A8FC3B4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73810" y="2795603"/>
            <a:ext cx="5424085" cy="1655762"/>
          </a:xfrm>
        </p:spPr>
        <p:txBody>
          <a:bodyPr>
            <a:normAutofit/>
          </a:bodyPr>
          <a:lstStyle>
            <a:lvl1pPr algn="l">
              <a:defRPr sz="1600"/>
            </a:lvl1pPr>
            <a:lvl2pPr algn="l">
              <a:defRPr sz="16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9E165FE-4E07-4A13-89D1-59DAAC44E0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5505" y="4815371"/>
            <a:ext cx="4159094" cy="50961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862" y="4493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86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862" y="5590101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10F7FA2-D5D3-4B5E-AEBF-B79A4C7B3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55504" y="5503068"/>
            <a:ext cx="8720216" cy="1119966"/>
          </a:xfrm>
        </p:spPr>
        <p:txBody>
          <a:bodyPr numCol="3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2D670F6-8738-47FF-8512-F98A53C08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" y="2939383"/>
            <a:ext cx="1400972" cy="933981"/>
          </a:xfrm>
          <a:prstGeom prst="rect">
            <a:avLst/>
          </a:prstGeom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AABECC37-57A0-411A-B0B8-8778356D09EA}"/>
              </a:ext>
            </a:extLst>
          </p:cNvPr>
          <p:cNvSpPr/>
          <p:nvPr userDrawn="1"/>
        </p:nvSpPr>
        <p:spPr>
          <a:xfrm flipV="1">
            <a:off x="-10961" y="3899069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B98E9BF6-5204-4133-B414-556E8BE9EA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862" y="394493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921E2046-5BA7-493A-A308-B6E8FC3A46E1}"/>
              </a:ext>
            </a:extLst>
          </p:cNvPr>
          <p:cNvSpPr/>
          <p:nvPr userDrawn="1"/>
        </p:nvSpPr>
        <p:spPr>
          <a:xfrm flipV="1">
            <a:off x="-10960" y="4989434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C4101E70-D351-40B4-A2D6-0DD6B91839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862" y="5041713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37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8626E9A-639B-4F10-92C1-297983C952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54412" y="-33883"/>
            <a:ext cx="10037589" cy="68918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BC405-8671-40D0-9B7C-4D61C3ED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176F3-FA5A-41C4-9B2C-A049F790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526AE-D8BA-4BDE-ADFA-E24D11BB3689}"/>
              </a:ext>
            </a:extLst>
          </p:cNvPr>
          <p:cNvSpPr/>
          <p:nvPr userDrawn="1"/>
        </p:nvSpPr>
        <p:spPr>
          <a:xfrm>
            <a:off x="1794934" y="-32566"/>
            <a:ext cx="10397067" cy="6892819"/>
          </a:xfrm>
          <a:prstGeom prst="rect">
            <a:avLst/>
          </a:prstGeom>
          <a:solidFill>
            <a:srgbClr val="00597C">
              <a:alpha val="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7B7C64E-6B1E-4164-9D7B-E48ED386D66E}"/>
              </a:ext>
            </a:extLst>
          </p:cNvPr>
          <p:cNvSpPr/>
          <p:nvPr userDrawn="1"/>
        </p:nvSpPr>
        <p:spPr>
          <a:xfrm>
            <a:off x="2154413" y="2502041"/>
            <a:ext cx="10066487" cy="4379627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4949E34-BD66-4551-8177-B890D3DFDD48}"/>
              </a:ext>
            </a:extLst>
          </p:cNvPr>
          <p:cNvSpPr/>
          <p:nvPr userDrawn="1"/>
        </p:nvSpPr>
        <p:spPr>
          <a:xfrm>
            <a:off x="2125511" y="4804138"/>
            <a:ext cx="10095377" cy="207753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F6323-EBBF-43E2-909A-6EC4E7F09016}"/>
              </a:ext>
            </a:extLst>
          </p:cNvPr>
          <p:cNvCxnSpPr>
            <a:cxnSpLocks/>
          </p:cNvCxnSpPr>
          <p:nvPr/>
        </p:nvCxnSpPr>
        <p:spPr>
          <a:xfrm>
            <a:off x="5180957" y="2687296"/>
            <a:ext cx="0" cy="1896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 userDrawn="1"/>
        </p:nvSpPr>
        <p:spPr>
          <a:xfrm flipV="1">
            <a:off x="-11705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 userDrawn="1"/>
        </p:nvSpPr>
        <p:spPr>
          <a:xfrm flipV="1">
            <a:off x="-11705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1705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5FF15F2-BD0A-4CF0-BC20-CFE0829E0EA9}"/>
              </a:ext>
            </a:extLst>
          </p:cNvPr>
          <p:cNvSpPr/>
          <p:nvPr/>
        </p:nvSpPr>
        <p:spPr>
          <a:xfrm flipV="1">
            <a:off x="-11706" y="4455329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049E4-9EF9-4CF5-94FF-8C84221671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20141" y="2708276"/>
            <a:ext cx="2603605" cy="1797917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277A9F-F63E-4E99-BDF9-413A8FC3B4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73810" y="2795603"/>
            <a:ext cx="5424085" cy="1655762"/>
          </a:xfrm>
        </p:spPr>
        <p:txBody>
          <a:bodyPr>
            <a:normAutofit/>
          </a:bodyPr>
          <a:lstStyle>
            <a:lvl1pPr algn="l">
              <a:defRPr sz="1600"/>
            </a:lvl1pPr>
            <a:lvl2pPr algn="l">
              <a:defRPr sz="16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9E165FE-4E07-4A13-89D1-59DAAC44E0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5505" y="4815371"/>
            <a:ext cx="4159094" cy="50961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117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117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117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10F7FA2-D5D3-4B5E-AEBF-B79A4C7B3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55504" y="5503068"/>
            <a:ext cx="8720216" cy="1119966"/>
          </a:xfrm>
        </p:spPr>
        <p:txBody>
          <a:bodyPr numCol="3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2D670F6-8738-47FF-8512-F98A53C08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" y="2939383"/>
            <a:ext cx="1400972" cy="933981"/>
          </a:xfrm>
          <a:prstGeom prst="rect">
            <a:avLst/>
          </a:prstGeom>
        </p:spPr>
      </p:pic>
      <p:sp>
        <p:nvSpPr>
          <p:cNvPr id="32" name="Rectangle 7">
            <a:extLst>
              <a:ext uri="{FF2B5EF4-FFF2-40B4-BE49-F238E27FC236}">
                <a16:creationId xmlns:a16="http://schemas.microsoft.com/office/drawing/2014/main" id="{C0EB6623-AF71-4D1F-AA05-64CFEE3B6E36}"/>
              </a:ext>
            </a:extLst>
          </p:cNvPr>
          <p:cNvSpPr/>
          <p:nvPr userDrawn="1"/>
        </p:nvSpPr>
        <p:spPr>
          <a:xfrm flipV="1">
            <a:off x="-11705" y="499857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47" name="Text Placeholder 37">
            <a:extLst>
              <a:ext uri="{FF2B5EF4-FFF2-40B4-BE49-F238E27FC236}">
                <a16:creationId xmlns:a16="http://schemas.microsoft.com/office/drawing/2014/main" id="{FAD064F0-8804-4FBA-938D-C77B31342C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5117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A91F6FB7-C4FB-454E-BABD-940B48A045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117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21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8626E9A-639B-4F10-92C1-297983C952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54412" y="-33883"/>
            <a:ext cx="10037589" cy="68918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BC405-8671-40D0-9B7C-4D61C3ED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176F3-FA5A-41C4-9B2C-A049F790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526AE-D8BA-4BDE-ADFA-E24D11BB3689}"/>
              </a:ext>
            </a:extLst>
          </p:cNvPr>
          <p:cNvSpPr/>
          <p:nvPr userDrawn="1"/>
        </p:nvSpPr>
        <p:spPr>
          <a:xfrm>
            <a:off x="1794934" y="-32566"/>
            <a:ext cx="10397067" cy="6892819"/>
          </a:xfrm>
          <a:prstGeom prst="rect">
            <a:avLst/>
          </a:prstGeom>
          <a:solidFill>
            <a:srgbClr val="00597C">
              <a:alpha val="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7B7C64E-6B1E-4164-9D7B-E48ED386D66E}"/>
              </a:ext>
            </a:extLst>
          </p:cNvPr>
          <p:cNvSpPr/>
          <p:nvPr userDrawn="1"/>
        </p:nvSpPr>
        <p:spPr>
          <a:xfrm>
            <a:off x="2154413" y="2502041"/>
            <a:ext cx="10037587" cy="4379627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4949E34-BD66-4551-8177-B890D3DFDD48}"/>
              </a:ext>
            </a:extLst>
          </p:cNvPr>
          <p:cNvSpPr/>
          <p:nvPr userDrawn="1"/>
        </p:nvSpPr>
        <p:spPr>
          <a:xfrm>
            <a:off x="2125512" y="4804138"/>
            <a:ext cx="10073843" cy="207753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F6323-EBBF-43E2-909A-6EC4E7F09016}"/>
              </a:ext>
            </a:extLst>
          </p:cNvPr>
          <p:cNvCxnSpPr>
            <a:cxnSpLocks/>
          </p:cNvCxnSpPr>
          <p:nvPr/>
        </p:nvCxnSpPr>
        <p:spPr>
          <a:xfrm>
            <a:off x="5180957" y="2687296"/>
            <a:ext cx="0" cy="1896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15085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15085" y="444025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15085" y="5534262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5085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5FF15F2-BD0A-4CF0-BC20-CFE0829E0EA9}"/>
              </a:ext>
            </a:extLst>
          </p:cNvPr>
          <p:cNvSpPr/>
          <p:nvPr/>
        </p:nvSpPr>
        <p:spPr>
          <a:xfrm flipV="1">
            <a:off x="-15086" y="4985157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049E4-9EF9-4CF5-94FF-8C84221671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20141" y="2708276"/>
            <a:ext cx="2603605" cy="1797917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277A9F-F63E-4E99-BDF9-413A8FC3B4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73810" y="2795603"/>
            <a:ext cx="5424085" cy="1655762"/>
          </a:xfrm>
        </p:spPr>
        <p:txBody>
          <a:bodyPr>
            <a:normAutofit/>
          </a:bodyPr>
          <a:lstStyle>
            <a:lvl1pPr algn="l">
              <a:defRPr sz="1600"/>
            </a:lvl1pPr>
            <a:lvl2pPr algn="l">
              <a:defRPr sz="16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9E165FE-4E07-4A13-89D1-59DAAC44E0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5505" y="4815371"/>
            <a:ext cx="4159094" cy="50961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82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10F7FA2-D5D3-4B5E-AEBF-B79A4C7B3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55504" y="5503068"/>
            <a:ext cx="8720216" cy="1119966"/>
          </a:xfrm>
        </p:spPr>
        <p:txBody>
          <a:bodyPr numCol="3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2D670F6-8738-47FF-8512-F98A53C08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" y="2939383"/>
            <a:ext cx="1400972" cy="9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4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8626E9A-639B-4F10-92C1-297983C952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54412" y="-33883"/>
            <a:ext cx="10037589" cy="68918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BC405-8671-40D0-9B7C-4D61C3ED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176F3-FA5A-41C4-9B2C-A049F790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526AE-D8BA-4BDE-ADFA-E24D11BB3689}"/>
              </a:ext>
            </a:extLst>
          </p:cNvPr>
          <p:cNvSpPr/>
          <p:nvPr userDrawn="1"/>
        </p:nvSpPr>
        <p:spPr>
          <a:xfrm>
            <a:off x="1794934" y="-32566"/>
            <a:ext cx="10397067" cy="6892819"/>
          </a:xfrm>
          <a:prstGeom prst="rect">
            <a:avLst/>
          </a:prstGeom>
          <a:solidFill>
            <a:srgbClr val="00597C">
              <a:alpha val="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7B7C64E-6B1E-4164-9D7B-E48ED386D66E}"/>
              </a:ext>
            </a:extLst>
          </p:cNvPr>
          <p:cNvSpPr/>
          <p:nvPr userDrawn="1"/>
        </p:nvSpPr>
        <p:spPr>
          <a:xfrm>
            <a:off x="2154413" y="2502041"/>
            <a:ext cx="10037587" cy="4379627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4949E34-BD66-4551-8177-B890D3DFDD48}"/>
              </a:ext>
            </a:extLst>
          </p:cNvPr>
          <p:cNvSpPr/>
          <p:nvPr userDrawn="1"/>
        </p:nvSpPr>
        <p:spPr>
          <a:xfrm>
            <a:off x="2125512" y="4804138"/>
            <a:ext cx="10073845" cy="207753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F6323-EBBF-43E2-909A-6EC4E7F09016}"/>
              </a:ext>
            </a:extLst>
          </p:cNvPr>
          <p:cNvCxnSpPr>
            <a:cxnSpLocks/>
          </p:cNvCxnSpPr>
          <p:nvPr/>
        </p:nvCxnSpPr>
        <p:spPr>
          <a:xfrm>
            <a:off x="5180957" y="2687296"/>
            <a:ext cx="0" cy="1896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3340" y="444025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 userDrawn="1"/>
        </p:nvSpPr>
        <p:spPr>
          <a:xfrm flipV="1">
            <a:off x="-3340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334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049E4-9EF9-4CF5-94FF-8C84221671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20141" y="2708276"/>
            <a:ext cx="2603605" cy="1797917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277A9F-F63E-4E99-BDF9-413A8FC3B4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73810" y="2795603"/>
            <a:ext cx="5424085" cy="1655762"/>
          </a:xfrm>
        </p:spPr>
        <p:txBody>
          <a:bodyPr>
            <a:normAutofit/>
          </a:bodyPr>
          <a:lstStyle>
            <a:lvl1pPr algn="l">
              <a:defRPr sz="1600"/>
            </a:lvl1pPr>
            <a:lvl2pPr algn="l">
              <a:defRPr sz="16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9E165FE-4E07-4A13-89D1-59DAAC44E0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5505" y="4815371"/>
            <a:ext cx="4159094" cy="50961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82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10F7FA2-D5D3-4B5E-AEBF-B79A4C7B3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55504" y="5503068"/>
            <a:ext cx="8720216" cy="1119966"/>
          </a:xfrm>
        </p:spPr>
        <p:txBody>
          <a:bodyPr numCol="3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2D670F6-8738-47FF-8512-F98A53C08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" y="2939383"/>
            <a:ext cx="1400972" cy="933981"/>
          </a:xfrm>
          <a:prstGeom prst="rect">
            <a:avLst/>
          </a:prstGeom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77ED9E7B-B5D0-4F38-A786-CBEA39B34E7C}"/>
              </a:ext>
            </a:extLst>
          </p:cNvPr>
          <p:cNvSpPr/>
          <p:nvPr userDrawn="1"/>
        </p:nvSpPr>
        <p:spPr>
          <a:xfrm flipV="1">
            <a:off x="-3341" y="5530070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FF87F63E-84C2-4169-8551-3F2FDF210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8D90836-06A0-4904-952E-93975AF909B8}"/>
              </a:ext>
            </a:extLst>
          </p:cNvPr>
          <p:cNvSpPr/>
          <p:nvPr userDrawn="1"/>
        </p:nvSpPr>
        <p:spPr>
          <a:xfrm flipV="1">
            <a:off x="-3340" y="4985159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47A0ADBB-7D20-4DE6-89B9-02E5C7F7AC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936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8626E9A-639B-4F10-92C1-297983C952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54412" y="-33883"/>
            <a:ext cx="10037589" cy="68918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BC405-8671-40D0-9B7C-4D61C3ED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176F3-FA5A-41C4-9B2C-A049F790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D526AE-D8BA-4BDE-ADFA-E24D11BB3689}"/>
              </a:ext>
            </a:extLst>
          </p:cNvPr>
          <p:cNvSpPr/>
          <p:nvPr userDrawn="1"/>
        </p:nvSpPr>
        <p:spPr>
          <a:xfrm>
            <a:off x="1794934" y="-32566"/>
            <a:ext cx="10397067" cy="6892819"/>
          </a:xfrm>
          <a:prstGeom prst="rect">
            <a:avLst/>
          </a:prstGeom>
          <a:solidFill>
            <a:srgbClr val="00597C">
              <a:alpha val="902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7B7C64E-6B1E-4164-9D7B-E48ED386D66E}"/>
              </a:ext>
            </a:extLst>
          </p:cNvPr>
          <p:cNvSpPr/>
          <p:nvPr userDrawn="1"/>
        </p:nvSpPr>
        <p:spPr>
          <a:xfrm>
            <a:off x="2154413" y="2502041"/>
            <a:ext cx="10037587" cy="4379627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4949E34-BD66-4551-8177-B890D3DFDD48}"/>
              </a:ext>
            </a:extLst>
          </p:cNvPr>
          <p:cNvSpPr/>
          <p:nvPr userDrawn="1"/>
        </p:nvSpPr>
        <p:spPr>
          <a:xfrm>
            <a:off x="2125512" y="4804138"/>
            <a:ext cx="10073847" cy="2077530"/>
          </a:xfrm>
          <a:prstGeom prst="snip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F6323-EBBF-43E2-909A-6EC4E7F09016}"/>
              </a:ext>
            </a:extLst>
          </p:cNvPr>
          <p:cNvCxnSpPr>
            <a:cxnSpLocks/>
          </p:cNvCxnSpPr>
          <p:nvPr/>
        </p:nvCxnSpPr>
        <p:spPr>
          <a:xfrm>
            <a:off x="5180957" y="2687296"/>
            <a:ext cx="0" cy="1896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3340" y="4442112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3340" y="5535655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334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049E4-9EF9-4CF5-94FF-8C84221671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20141" y="2708276"/>
            <a:ext cx="2603605" cy="1797917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277A9F-F63E-4E99-BDF9-413A8FC3B4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273810" y="2795603"/>
            <a:ext cx="5424085" cy="1655762"/>
          </a:xfrm>
        </p:spPr>
        <p:txBody>
          <a:bodyPr>
            <a:normAutofit/>
          </a:bodyPr>
          <a:lstStyle>
            <a:lvl1pPr algn="l">
              <a:defRPr sz="1600"/>
            </a:lvl1pPr>
            <a:lvl2pPr algn="l">
              <a:defRPr sz="16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9E165FE-4E07-4A13-89D1-59DAAC44E0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5505" y="4815371"/>
            <a:ext cx="4159094" cy="50961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056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056" y="448581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056" y="5580801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10F7FA2-D5D3-4B5E-AEBF-B79A4C7B3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55504" y="5503068"/>
            <a:ext cx="8720216" cy="1119966"/>
          </a:xfrm>
        </p:spPr>
        <p:txBody>
          <a:bodyPr numCol="3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►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2D670F6-8738-47FF-8512-F98A53C08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" y="2939383"/>
            <a:ext cx="1400972" cy="933981"/>
          </a:xfrm>
          <a:prstGeom prst="rect">
            <a:avLst/>
          </a:prstGeom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3A3F3237-350C-4E2E-9FD2-7F57DDAAB38B}"/>
              </a:ext>
            </a:extLst>
          </p:cNvPr>
          <p:cNvSpPr/>
          <p:nvPr userDrawn="1"/>
        </p:nvSpPr>
        <p:spPr>
          <a:xfrm flipV="1">
            <a:off x="-3341" y="6082426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A3B2080F-F57B-443B-BAB9-CFB56334E1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7056" y="612829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E047FF7B-E3DF-4040-8986-9DFEF0B66AC6}"/>
              </a:ext>
            </a:extLst>
          </p:cNvPr>
          <p:cNvSpPr/>
          <p:nvPr userDrawn="1"/>
        </p:nvSpPr>
        <p:spPr>
          <a:xfrm flipV="1">
            <a:off x="-3340" y="498888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30BD80AE-36E4-4280-B051-85788143AA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056" y="5033309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28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F6323-EBBF-43E2-909A-6EC4E7F09016}"/>
              </a:ext>
            </a:extLst>
          </p:cNvPr>
          <p:cNvCxnSpPr>
            <a:cxnSpLocks/>
          </p:cNvCxnSpPr>
          <p:nvPr/>
        </p:nvCxnSpPr>
        <p:spPr>
          <a:xfrm flipH="1">
            <a:off x="2420142" y="1475044"/>
            <a:ext cx="49377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 userDrawn="1"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 userDrawn="1"/>
        </p:nvSpPr>
        <p:spPr>
          <a:xfrm flipV="1">
            <a:off x="-10960" y="4459844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 userDrawn="1"/>
        </p:nvSpPr>
        <p:spPr>
          <a:xfrm flipV="1">
            <a:off x="-10960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 userDrawn="1"/>
        </p:nvSpPr>
        <p:spPr>
          <a:xfrm flipV="1">
            <a:off x="-1096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049E4-9EF9-4CF5-94FF-8C84221671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20141" y="548006"/>
            <a:ext cx="7832569" cy="800734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277A9F-F63E-4E99-BDF9-413A8FC3B4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420141" y="1687971"/>
            <a:ext cx="9147019" cy="2607146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862" y="4493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86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862" y="5590101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ABECC37-57A0-411A-B0B8-8778356D09EA}"/>
              </a:ext>
            </a:extLst>
          </p:cNvPr>
          <p:cNvSpPr/>
          <p:nvPr userDrawn="1"/>
        </p:nvSpPr>
        <p:spPr>
          <a:xfrm flipV="1">
            <a:off x="-10961" y="3899069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B98E9BF6-5204-4133-B414-556E8BE9EA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862" y="394493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921E2046-5BA7-493A-A308-B6E8FC3A46E1}"/>
              </a:ext>
            </a:extLst>
          </p:cNvPr>
          <p:cNvSpPr/>
          <p:nvPr userDrawn="1"/>
        </p:nvSpPr>
        <p:spPr>
          <a:xfrm flipV="1">
            <a:off x="-10960" y="4989434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C4101E70-D351-40B4-A2D6-0DD6B91839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862" y="5041713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919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 userDrawn="1"/>
        </p:nvSpPr>
        <p:spPr>
          <a:xfrm flipV="1">
            <a:off x="-11705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 userDrawn="1"/>
        </p:nvSpPr>
        <p:spPr>
          <a:xfrm flipV="1">
            <a:off x="-11705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1705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5FF15F2-BD0A-4CF0-BC20-CFE0829E0EA9}"/>
              </a:ext>
            </a:extLst>
          </p:cNvPr>
          <p:cNvSpPr/>
          <p:nvPr/>
        </p:nvSpPr>
        <p:spPr>
          <a:xfrm flipV="1">
            <a:off x="-11706" y="4455329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117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117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117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C0EB6623-AF71-4D1F-AA05-64CFEE3B6E36}"/>
              </a:ext>
            </a:extLst>
          </p:cNvPr>
          <p:cNvSpPr/>
          <p:nvPr userDrawn="1"/>
        </p:nvSpPr>
        <p:spPr>
          <a:xfrm flipV="1">
            <a:off x="-11705" y="499857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47" name="Text Placeholder 37">
            <a:extLst>
              <a:ext uri="{FF2B5EF4-FFF2-40B4-BE49-F238E27FC236}">
                <a16:creationId xmlns:a16="http://schemas.microsoft.com/office/drawing/2014/main" id="{FAD064F0-8804-4FBA-938D-C77B31342C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5117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A91F6FB7-C4FB-454E-BABD-940B48A045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117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5422207-1922-4D42-8D39-A4E914A7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41" y="548006"/>
            <a:ext cx="7832569" cy="800734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6F4EB799-C0E5-4F4B-BDD9-05D3629D8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0141" y="1687971"/>
            <a:ext cx="9147019" cy="2607146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854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15085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15085" y="444025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15085" y="5534262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5085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5FF15F2-BD0A-4CF0-BC20-CFE0829E0EA9}"/>
              </a:ext>
            </a:extLst>
          </p:cNvPr>
          <p:cNvSpPr/>
          <p:nvPr/>
        </p:nvSpPr>
        <p:spPr>
          <a:xfrm flipV="1">
            <a:off x="-15086" y="4985157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82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4B6B5B-86BA-46F6-8F4B-81D2E4E6ED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420142" y="1475044"/>
            <a:ext cx="49377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4F4B5514-05F5-4423-BF82-EDE7A4D7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41" y="548006"/>
            <a:ext cx="7832569" cy="800734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443124A8-B4E5-4E0F-A644-9773D3F26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0141" y="1687971"/>
            <a:ext cx="9147019" cy="2607146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496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3340" y="444025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 userDrawn="1"/>
        </p:nvSpPr>
        <p:spPr>
          <a:xfrm flipV="1">
            <a:off x="-3340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334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82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7ED9E7B-B5D0-4F38-A786-CBEA39B34E7C}"/>
              </a:ext>
            </a:extLst>
          </p:cNvPr>
          <p:cNvSpPr/>
          <p:nvPr userDrawn="1"/>
        </p:nvSpPr>
        <p:spPr>
          <a:xfrm flipV="1">
            <a:off x="-3341" y="5530070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FF87F63E-84C2-4169-8551-3F2FDF210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8D90836-06A0-4904-952E-93975AF909B8}"/>
              </a:ext>
            </a:extLst>
          </p:cNvPr>
          <p:cNvSpPr/>
          <p:nvPr userDrawn="1"/>
        </p:nvSpPr>
        <p:spPr>
          <a:xfrm flipV="1">
            <a:off x="-3340" y="4985159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47A0ADBB-7D20-4DE6-89B9-02E5C7F7AC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0FDB38-E1A5-48AC-8D75-FF5056E9245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20142" y="1475044"/>
            <a:ext cx="49377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3027D4BF-EC30-4344-9632-AEAD499D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41" y="548006"/>
            <a:ext cx="7832569" cy="800734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95276F54-6C79-428E-9601-CF06A68D7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0141" y="1687971"/>
            <a:ext cx="9147019" cy="2607146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395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3340" y="4442112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3340" y="5535655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334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1FC87F-C8F2-46FF-BB57-EEFE22355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98" y="-226969"/>
            <a:ext cx="2862933" cy="2914264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056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056" y="448581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056" y="5580801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A3F3237-350C-4E2E-9FD2-7F57DDAAB38B}"/>
              </a:ext>
            </a:extLst>
          </p:cNvPr>
          <p:cNvSpPr/>
          <p:nvPr userDrawn="1"/>
        </p:nvSpPr>
        <p:spPr>
          <a:xfrm flipV="1">
            <a:off x="-3341" y="6082426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A3B2080F-F57B-443B-BAB9-CFB56334E1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7056" y="612829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E047FF7B-E3DF-4040-8986-9DFEF0B66AC6}"/>
              </a:ext>
            </a:extLst>
          </p:cNvPr>
          <p:cNvSpPr/>
          <p:nvPr userDrawn="1"/>
        </p:nvSpPr>
        <p:spPr>
          <a:xfrm flipV="1">
            <a:off x="-3340" y="498888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30BD80AE-36E4-4280-B051-85788143AA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056" y="5033309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CB7914-C890-41FE-9D3B-B00B6C26D325}"/>
              </a:ext>
            </a:extLst>
          </p:cNvPr>
          <p:cNvCxnSpPr>
            <a:cxnSpLocks/>
          </p:cNvCxnSpPr>
          <p:nvPr userDrawn="1"/>
        </p:nvCxnSpPr>
        <p:spPr>
          <a:xfrm flipH="1">
            <a:off x="2420142" y="1475044"/>
            <a:ext cx="49377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920DBC6D-F3E3-4B92-B3CA-7FDD3694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41" y="548006"/>
            <a:ext cx="7832569" cy="800734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BAEE53C-493B-4000-8A75-BE580BCCA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0141" y="1687971"/>
            <a:ext cx="9147019" cy="2607146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25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A204-494B-4058-09C6-17D0174D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DDD1-D396-F3FA-AD4F-26604E328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4EBD7-D2E2-6553-0C74-AC99BC1F0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6483A-2F64-2E54-9653-8165D942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6462D-FE16-9BB6-3E2E-49022DA6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86A8A-C687-551C-4C00-E848327C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27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4E0E1B-F167-45D3-9A6B-6BF9A6B5C99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5176" y="-15873"/>
            <a:ext cx="10156825" cy="690086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D53CF-E459-440A-87AD-B995065D52EF}"/>
              </a:ext>
            </a:extLst>
          </p:cNvPr>
          <p:cNvSpPr/>
          <p:nvPr userDrawn="1"/>
        </p:nvSpPr>
        <p:spPr>
          <a:xfrm>
            <a:off x="29338" y="2742"/>
            <a:ext cx="12192000" cy="6881672"/>
          </a:xfrm>
          <a:prstGeom prst="rect">
            <a:avLst/>
          </a:prstGeom>
          <a:solidFill>
            <a:srgbClr val="00597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D1C5C806-181A-453D-B644-6ADAEED7F171}"/>
              </a:ext>
            </a:extLst>
          </p:cNvPr>
          <p:cNvSpPr/>
          <p:nvPr userDrawn="1"/>
        </p:nvSpPr>
        <p:spPr>
          <a:xfrm>
            <a:off x="1801862" y="1660622"/>
            <a:ext cx="10419476" cy="5225083"/>
          </a:xfrm>
          <a:prstGeom prst="snip1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10960" y="4459844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10960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096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862" y="4493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86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862" y="5590101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ABECC37-57A0-411A-B0B8-8778356D09EA}"/>
              </a:ext>
            </a:extLst>
          </p:cNvPr>
          <p:cNvSpPr/>
          <p:nvPr userDrawn="1"/>
        </p:nvSpPr>
        <p:spPr>
          <a:xfrm flipV="1">
            <a:off x="-10961" y="3899069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B98E9BF6-5204-4133-B414-556E8BE9EA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862" y="394493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921E2046-5BA7-493A-A308-B6E8FC3A46E1}"/>
              </a:ext>
            </a:extLst>
          </p:cNvPr>
          <p:cNvSpPr/>
          <p:nvPr userDrawn="1"/>
        </p:nvSpPr>
        <p:spPr>
          <a:xfrm flipV="1">
            <a:off x="-10960" y="4989434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C4101E70-D351-40B4-A2D6-0DD6B91839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862" y="5041713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5F289F5-5E2B-4017-B6EE-AC81B6C2ED33}"/>
              </a:ext>
            </a:extLst>
          </p:cNvPr>
          <p:cNvCxnSpPr/>
          <p:nvPr/>
        </p:nvCxnSpPr>
        <p:spPr>
          <a:xfrm>
            <a:off x="266077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2">
            <a:extLst>
              <a:ext uri="{FF2B5EF4-FFF2-40B4-BE49-F238E27FC236}">
                <a16:creationId xmlns:a16="http://schemas.microsoft.com/office/drawing/2014/main" id="{0B05BC5B-0BD7-47E2-ADE2-AF3B6247E12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00718" y="247199"/>
            <a:ext cx="1514757" cy="2593806"/>
          </a:xfrm>
        </p:spPr>
        <p:txBody>
          <a:bodyPr anchor="t"/>
          <a:lstStyle>
            <a:lvl1pPr>
              <a:defRPr lang="en-US" sz="2400" kern="1200" smtClean="0">
                <a:solidFill>
                  <a:schemeClr val="bg1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EE6F083A-08DC-4EF9-A860-B42614FC68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404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555FDDF-669D-4525-81D5-380F44F727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404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554E57C-3FD8-43C0-A804-66C7AB67DB5B}"/>
              </a:ext>
            </a:extLst>
          </p:cNvPr>
          <p:cNvCxnSpPr/>
          <p:nvPr userDrawn="1"/>
        </p:nvCxnSpPr>
        <p:spPr>
          <a:xfrm>
            <a:off x="443892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A74C89D4-94C0-46FA-9D3C-A2BC6DCCA2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219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26E5DF5E-6606-49F9-96A8-042491382C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218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8BBD0CD-51AB-4E5E-82B1-8E449FD2ED45}"/>
              </a:ext>
            </a:extLst>
          </p:cNvPr>
          <p:cNvCxnSpPr/>
          <p:nvPr userDrawn="1"/>
        </p:nvCxnSpPr>
        <p:spPr>
          <a:xfrm>
            <a:off x="621706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4DBAAF61-0D11-461D-9D92-87894101760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4033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AB48BA21-0DBD-4460-9A9E-B035440776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033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947D154-3162-4162-999D-AC4E66129118}"/>
              </a:ext>
            </a:extLst>
          </p:cNvPr>
          <p:cNvCxnSpPr/>
          <p:nvPr userDrawn="1"/>
        </p:nvCxnSpPr>
        <p:spPr>
          <a:xfrm>
            <a:off x="799521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E1D86DC7-C12C-4199-99CD-0BE3B31801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1848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0F50986B-D56A-4E53-9021-1B493F1060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847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EFF5CAE-C9A0-4728-B306-CF27E5BD03B2}"/>
              </a:ext>
            </a:extLst>
          </p:cNvPr>
          <p:cNvCxnSpPr/>
          <p:nvPr userDrawn="1"/>
        </p:nvCxnSpPr>
        <p:spPr>
          <a:xfrm>
            <a:off x="9773358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499A2AD8-5D49-4598-836A-B0EF5B4AD4B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6626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43B64440-97B2-441D-964B-95E8BDD50E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6625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275360-7FAC-40C3-93F2-94DBB254DF2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584450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86" name="Content Placeholder 8">
            <a:extLst>
              <a:ext uri="{FF2B5EF4-FFF2-40B4-BE49-F238E27FC236}">
                <a16:creationId xmlns:a16="http://schemas.microsoft.com/office/drawing/2014/main" id="{5766E708-CC2D-45FA-BB2E-2829E6413C5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60609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87" name="Content Placeholder 8">
            <a:extLst>
              <a:ext uri="{FF2B5EF4-FFF2-40B4-BE49-F238E27FC236}">
                <a16:creationId xmlns:a16="http://schemas.microsoft.com/office/drawing/2014/main" id="{301FB4BD-A415-4070-9490-CFC76DD76596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3676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88" name="Content Placeholder 8">
            <a:extLst>
              <a:ext uri="{FF2B5EF4-FFF2-40B4-BE49-F238E27FC236}">
                <a16:creationId xmlns:a16="http://schemas.microsoft.com/office/drawing/2014/main" id="{87D239FA-01B8-4257-BA86-4505E3D0A151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1292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89" name="Content Placeholder 8">
            <a:extLst>
              <a:ext uri="{FF2B5EF4-FFF2-40B4-BE49-F238E27FC236}">
                <a16:creationId xmlns:a16="http://schemas.microsoft.com/office/drawing/2014/main" id="{FE993539-1E45-4A59-AF4C-2206022509DC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89087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51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9D9F074-5FA9-4A43-8DBD-0823DBCE3E7F}"/>
              </a:ext>
            </a:extLst>
          </p:cNvPr>
          <p:cNvSpPr/>
          <p:nvPr userDrawn="1"/>
        </p:nvSpPr>
        <p:spPr>
          <a:xfrm>
            <a:off x="40768" y="2742"/>
            <a:ext cx="12192000" cy="6881672"/>
          </a:xfrm>
          <a:prstGeom prst="rect">
            <a:avLst/>
          </a:prstGeom>
          <a:solidFill>
            <a:srgbClr val="00597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20BB51CE-E898-459C-9C17-B9F5B6AEB1A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23746" y="-27303"/>
            <a:ext cx="10156825" cy="6900864"/>
          </a:xfrm>
        </p:spPr>
        <p:txBody>
          <a:bodyPr/>
          <a:lstStyle/>
          <a:p>
            <a:endParaRPr lang="en-US"/>
          </a:p>
        </p:txBody>
      </p:sp>
      <p:sp>
        <p:nvSpPr>
          <p:cNvPr id="58" name="Rectangle: Single Corner Snipped 57">
            <a:extLst>
              <a:ext uri="{FF2B5EF4-FFF2-40B4-BE49-F238E27FC236}">
                <a16:creationId xmlns:a16="http://schemas.microsoft.com/office/drawing/2014/main" id="{05A7EEF3-25FC-412A-ABF7-BB66E8284324}"/>
              </a:ext>
            </a:extLst>
          </p:cNvPr>
          <p:cNvSpPr/>
          <p:nvPr userDrawn="1"/>
        </p:nvSpPr>
        <p:spPr>
          <a:xfrm>
            <a:off x="1801862" y="1660622"/>
            <a:ext cx="10390138" cy="5225083"/>
          </a:xfrm>
          <a:prstGeom prst="snip1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 userDrawn="1"/>
        </p:nvSpPr>
        <p:spPr>
          <a:xfrm flipV="1">
            <a:off x="-11705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 userDrawn="1"/>
        </p:nvSpPr>
        <p:spPr>
          <a:xfrm flipV="1">
            <a:off x="-11705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1705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5FF15F2-BD0A-4CF0-BC20-CFE0829E0EA9}"/>
              </a:ext>
            </a:extLst>
          </p:cNvPr>
          <p:cNvSpPr/>
          <p:nvPr/>
        </p:nvSpPr>
        <p:spPr>
          <a:xfrm flipV="1">
            <a:off x="-11706" y="4455329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117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117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117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C0EB6623-AF71-4D1F-AA05-64CFEE3B6E36}"/>
              </a:ext>
            </a:extLst>
          </p:cNvPr>
          <p:cNvSpPr/>
          <p:nvPr userDrawn="1"/>
        </p:nvSpPr>
        <p:spPr>
          <a:xfrm flipV="1">
            <a:off x="-11705" y="499857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47" name="Text Placeholder 37">
            <a:extLst>
              <a:ext uri="{FF2B5EF4-FFF2-40B4-BE49-F238E27FC236}">
                <a16:creationId xmlns:a16="http://schemas.microsoft.com/office/drawing/2014/main" id="{FAD064F0-8804-4FBA-938D-C77B31342C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5117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A91F6FB7-C4FB-454E-BABD-940B48A045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117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EE0694-1A37-4220-B54E-B21E44F9AEB1}"/>
              </a:ext>
            </a:extLst>
          </p:cNvPr>
          <p:cNvCxnSpPr/>
          <p:nvPr userDrawn="1"/>
        </p:nvCxnSpPr>
        <p:spPr>
          <a:xfrm>
            <a:off x="266077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2">
            <a:extLst>
              <a:ext uri="{FF2B5EF4-FFF2-40B4-BE49-F238E27FC236}">
                <a16:creationId xmlns:a16="http://schemas.microsoft.com/office/drawing/2014/main" id="{3CC9BD94-DE58-4D50-A03F-0852EC93A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8" y="247199"/>
            <a:ext cx="1514757" cy="2593806"/>
          </a:xfrm>
        </p:spPr>
        <p:txBody>
          <a:bodyPr anchor="t"/>
          <a:lstStyle>
            <a:lvl1pPr>
              <a:defRPr lang="en-US" sz="2400" kern="1200" smtClean="0">
                <a:solidFill>
                  <a:schemeClr val="bg1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F3F4B79-4C86-49C8-95A6-0A82D1EE7E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58404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3F78F7F-BEF9-4A8A-90FC-7390E82E6F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404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0B5050C-BFD1-450D-9982-D840B274922F}"/>
              </a:ext>
            </a:extLst>
          </p:cNvPr>
          <p:cNvCxnSpPr/>
          <p:nvPr userDrawn="1"/>
        </p:nvCxnSpPr>
        <p:spPr>
          <a:xfrm>
            <a:off x="443892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14B9B598-FC28-4AD2-AD8A-A5F589C400E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6219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9C6C6805-01AB-4B7C-94EF-C513241153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218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D1FC5B-6EC3-4DC8-A210-19B87D5E2ABF}"/>
              </a:ext>
            </a:extLst>
          </p:cNvPr>
          <p:cNvCxnSpPr/>
          <p:nvPr userDrawn="1"/>
        </p:nvCxnSpPr>
        <p:spPr>
          <a:xfrm>
            <a:off x="621706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29D97CCE-A450-42F9-94CB-E230EC62DFA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4033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37762FFC-3B46-405B-B305-B67270087A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033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754F677-691A-496F-877D-EAE2321B4045}"/>
              </a:ext>
            </a:extLst>
          </p:cNvPr>
          <p:cNvCxnSpPr/>
          <p:nvPr userDrawn="1"/>
        </p:nvCxnSpPr>
        <p:spPr>
          <a:xfrm>
            <a:off x="799521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FBEA6F9-53EE-40E1-B614-068B7BB3C78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1848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73B9D760-0B09-4516-8F46-F4B6CCFA3DA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847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4AD79E1-7128-49B2-AAD4-29C8054CD089}"/>
              </a:ext>
            </a:extLst>
          </p:cNvPr>
          <p:cNvCxnSpPr/>
          <p:nvPr userDrawn="1"/>
        </p:nvCxnSpPr>
        <p:spPr>
          <a:xfrm>
            <a:off x="9773358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7AB9854C-00D6-4432-A5A5-12A9C6AEB2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6626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375FE3A7-5585-4FAA-851C-0581A48792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6625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Content Placeholder 8">
            <a:extLst>
              <a:ext uri="{FF2B5EF4-FFF2-40B4-BE49-F238E27FC236}">
                <a16:creationId xmlns:a16="http://schemas.microsoft.com/office/drawing/2014/main" id="{BDCE1335-C72D-4455-AF07-E4B88A9FC3F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584450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6" name="Content Placeholder 8">
            <a:extLst>
              <a:ext uri="{FF2B5EF4-FFF2-40B4-BE49-F238E27FC236}">
                <a16:creationId xmlns:a16="http://schemas.microsoft.com/office/drawing/2014/main" id="{AA68FF7A-75FC-4B81-916F-FB3FC06CC937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60609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7" name="Content Placeholder 8">
            <a:extLst>
              <a:ext uri="{FF2B5EF4-FFF2-40B4-BE49-F238E27FC236}">
                <a16:creationId xmlns:a16="http://schemas.microsoft.com/office/drawing/2014/main" id="{CEEC785B-F9F4-4E1F-96BD-D131C92846C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3676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8" name="Content Placeholder 8">
            <a:extLst>
              <a:ext uri="{FF2B5EF4-FFF2-40B4-BE49-F238E27FC236}">
                <a16:creationId xmlns:a16="http://schemas.microsoft.com/office/drawing/2014/main" id="{5F1F616B-28BA-4CA4-ABA5-C327F6BF505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1292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9" name="Content Placeholder 8">
            <a:extLst>
              <a:ext uri="{FF2B5EF4-FFF2-40B4-BE49-F238E27FC236}">
                <a16:creationId xmlns:a16="http://schemas.microsoft.com/office/drawing/2014/main" id="{E034E18E-A814-436C-B7F4-6BF5217B4B3A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89087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59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3A37354F-5D8F-4122-8D10-71B5BE6F2D6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5176" y="-15873"/>
            <a:ext cx="10156825" cy="6900864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39CFAE-67C8-49F4-93FA-4CD36AEFF840}"/>
              </a:ext>
            </a:extLst>
          </p:cNvPr>
          <p:cNvSpPr/>
          <p:nvPr userDrawn="1"/>
        </p:nvSpPr>
        <p:spPr>
          <a:xfrm>
            <a:off x="6478" y="-8688"/>
            <a:ext cx="12192000" cy="6881672"/>
          </a:xfrm>
          <a:prstGeom prst="rect">
            <a:avLst/>
          </a:prstGeom>
          <a:solidFill>
            <a:srgbClr val="00597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B1D6DFFD-8031-4460-9E9A-B1BC5427B3CD}"/>
              </a:ext>
            </a:extLst>
          </p:cNvPr>
          <p:cNvSpPr/>
          <p:nvPr userDrawn="1"/>
        </p:nvSpPr>
        <p:spPr>
          <a:xfrm>
            <a:off x="1801862" y="1660622"/>
            <a:ext cx="10403093" cy="5225083"/>
          </a:xfrm>
          <a:prstGeom prst="snip1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15085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15085" y="444025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15085" y="5534262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15085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5FF15F2-BD0A-4CF0-BC20-CFE0829E0EA9}"/>
              </a:ext>
            </a:extLst>
          </p:cNvPr>
          <p:cNvSpPr/>
          <p:nvPr/>
        </p:nvSpPr>
        <p:spPr>
          <a:xfrm flipV="1">
            <a:off x="-15086" y="4985157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82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2CC4A1-3507-4A90-9299-3F3513F1D807}"/>
              </a:ext>
            </a:extLst>
          </p:cNvPr>
          <p:cNvCxnSpPr/>
          <p:nvPr userDrawn="1"/>
        </p:nvCxnSpPr>
        <p:spPr>
          <a:xfrm>
            <a:off x="266077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">
            <a:extLst>
              <a:ext uri="{FF2B5EF4-FFF2-40B4-BE49-F238E27FC236}">
                <a16:creationId xmlns:a16="http://schemas.microsoft.com/office/drawing/2014/main" id="{F153137D-71C3-4985-BC25-CCB9039E3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8" y="247199"/>
            <a:ext cx="1514757" cy="2593806"/>
          </a:xfrm>
        </p:spPr>
        <p:txBody>
          <a:bodyPr anchor="t"/>
          <a:lstStyle>
            <a:lvl1pPr>
              <a:defRPr lang="en-US" sz="2400" kern="1200" smtClean="0">
                <a:solidFill>
                  <a:schemeClr val="bg1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048CBF5-C11A-417F-B5C6-A8394701C8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404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0EDBE4D-7BD4-45C6-BCF3-63A68A235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404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395F5C-BAD3-4519-A47D-3FE0F94C138F}"/>
              </a:ext>
            </a:extLst>
          </p:cNvPr>
          <p:cNvCxnSpPr/>
          <p:nvPr userDrawn="1"/>
        </p:nvCxnSpPr>
        <p:spPr>
          <a:xfrm>
            <a:off x="443892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AF8F5D9-27F7-4B0C-A5BB-A29BC4DDEC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219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634E7941-4468-4836-9ACA-3645A86CA6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218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D008EB-E0E9-4D1A-A417-40231887E98A}"/>
              </a:ext>
            </a:extLst>
          </p:cNvPr>
          <p:cNvCxnSpPr/>
          <p:nvPr userDrawn="1"/>
        </p:nvCxnSpPr>
        <p:spPr>
          <a:xfrm>
            <a:off x="621706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114FB4F8-E3DC-48B6-8728-141A08B6BD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4033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13CC5275-A35F-4AF2-8146-BFAB3E371A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033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789E70-72B2-4A7A-9B8D-EBE71A27EEBC}"/>
              </a:ext>
            </a:extLst>
          </p:cNvPr>
          <p:cNvCxnSpPr/>
          <p:nvPr userDrawn="1"/>
        </p:nvCxnSpPr>
        <p:spPr>
          <a:xfrm>
            <a:off x="799521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EBAE3ED1-30AC-4DA6-A2CE-47647825C19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1848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E796B00F-CEC6-4C59-B426-4E6CB3BF95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847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1B3C01-84EB-4FB4-9F4D-2811F6DA0317}"/>
              </a:ext>
            </a:extLst>
          </p:cNvPr>
          <p:cNvCxnSpPr/>
          <p:nvPr userDrawn="1"/>
        </p:nvCxnSpPr>
        <p:spPr>
          <a:xfrm>
            <a:off x="9773358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E85F395A-16EB-4C39-8222-79321D37B7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6626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4BD3A24-264C-4E6B-8A82-943CC16900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6625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Content Placeholder 8">
            <a:extLst>
              <a:ext uri="{FF2B5EF4-FFF2-40B4-BE49-F238E27FC236}">
                <a16:creationId xmlns:a16="http://schemas.microsoft.com/office/drawing/2014/main" id="{0083C0A5-1F23-4828-897B-FB004962403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584450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1" name="Content Placeholder 8">
            <a:extLst>
              <a:ext uri="{FF2B5EF4-FFF2-40B4-BE49-F238E27FC236}">
                <a16:creationId xmlns:a16="http://schemas.microsoft.com/office/drawing/2014/main" id="{D06783E0-78E1-4771-95C8-69521247EAB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60609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2" name="Content Placeholder 8">
            <a:extLst>
              <a:ext uri="{FF2B5EF4-FFF2-40B4-BE49-F238E27FC236}">
                <a16:creationId xmlns:a16="http://schemas.microsoft.com/office/drawing/2014/main" id="{FB6690EA-5740-42EB-BA1F-B61209118608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3676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DCE4B381-919C-47E6-A201-39A243F5960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1292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4" name="Content Placeholder 8">
            <a:extLst>
              <a:ext uri="{FF2B5EF4-FFF2-40B4-BE49-F238E27FC236}">
                <a16:creationId xmlns:a16="http://schemas.microsoft.com/office/drawing/2014/main" id="{6C34F396-C7A6-4F23-9AE9-3AD0FFDFC12E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89087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4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25DD78CA-6BF3-40EA-BF74-FB999653D25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035176" y="-15873"/>
            <a:ext cx="10156825" cy="6900864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CE95F3-4416-4C23-813B-9E51904E1921}"/>
              </a:ext>
            </a:extLst>
          </p:cNvPr>
          <p:cNvSpPr/>
          <p:nvPr userDrawn="1"/>
        </p:nvSpPr>
        <p:spPr>
          <a:xfrm>
            <a:off x="17908" y="-20118"/>
            <a:ext cx="12192000" cy="6881672"/>
          </a:xfrm>
          <a:prstGeom prst="rect">
            <a:avLst/>
          </a:prstGeom>
          <a:solidFill>
            <a:srgbClr val="00597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EE071AD6-BB21-4AEE-A7A2-180E02759877}"/>
              </a:ext>
            </a:extLst>
          </p:cNvPr>
          <p:cNvSpPr/>
          <p:nvPr userDrawn="1"/>
        </p:nvSpPr>
        <p:spPr>
          <a:xfrm>
            <a:off x="1801862" y="1660622"/>
            <a:ext cx="10372230" cy="5225083"/>
          </a:xfrm>
          <a:prstGeom prst="snip1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3340" y="444025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 userDrawn="1"/>
        </p:nvSpPr>
        <p:spPr>
          <a:xfrm flipV="1">
            <a:off x="-3340" y="5535788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334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82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482" y="4488366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AF12B77E-60DC-426F-964F-03091F195B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7ED9E7B-B5D0-4F38-A786-CBEA39B34E7C}"/>
              </a:ext>
            </a:extLst>
          </p:cNvPr>
          <p:cNvSpPr/>
          <p:nvPr userDrawn="1"/>
        </p:nvSpPr>
        <p:spPr>
          <a:xfrm flipV="1">
            <a:off x="-3341" y="5530070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FF87F63E-84C2-4169-8551-3F2FDF210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3482" y="558844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8D90836-06A0-4904-952E-93975AF909B8}"/>
              </a:ext>
            </a:extLst>
          </p:cNvPr>
          <p:cNvSpPr/>
          <p:nvPr userDrawn="1"/>
        </p:nvSpPr>
        <p:spPr>
          <a:xfrm flipV="1">
            <a:off x="-3340" y="4985159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47A0ADBB-7D20-4DE6-89B9-02E5C7F7AC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3482" y="5038407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D36A4-3F29-432F-B7CD-C5D9FA67B7F2}"/>
              </a:ext>
            </a:extLst>
          </p:cNvPr>
          <p:cNvCxnSpPr/>
          <p:nvPr userDrawn="1"/>
        </p:nvCxnSpPr>
        <p:spPr>
          <a:xfrm>
            <a:off x="266077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">
            <a:extLst>
              <a:ext uri="{FF2B5EF4-FFF2-40B4-BE49-F238E27FC236}">
                <a16:creationId xmlns:a16="http://schemas.microsoft.com/office/drawing/2014/main" id="{FCD67C4E-27D2-4371-A4FB-8349D74F9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8" y="247199"/>
            <a:ext cx="1514757" cy="2593806"/>
          </a:xfrm>
        </p:spPr>
        <p:txBody>
          <a:bodyPr anchor="t"/>
          <a:lstStyle>
            <a:lvl1pPr>
              <a:defRPr lang="en-US" sz="2400" kern="1200" smtClean="0">
                <a:solidFill>
                  <a:schemeClr val="bg1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9F9BE725-1355-4317-AF31-A51EBF5CBA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404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ED3EADA-BBDA-41AF-8A0F-8682D4EF3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404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92363E-192C-4A2D-B7B9-43E961A972A7}"/>
              </a:ext>
            </a:extLst>
          </p:cNvPr>
          <p:cNvCxnSpPr/>
          <p:nvPr userDrawn="1"/>
        </p:nvCxnSpPr>
        <p:spPr>
          <a:xfrm>
            <a:off x="443892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3502355C-A0B9-44B1-8B6C-85F5B5F614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219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05FE659B-205A-4A3C-9429-283DB0F88C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218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2DC158-ECBD-4857-9CF1-6E6B413A32CD}"/>
              </a:ext>
            </a:extLst>
          </p:cNvPr>
          <p:cNvCxnSpPr/>
          <p:nvPr userDrawn="1"/>
        </p:nvCxnSpPr>
        <p:spPr>
          <a:xfrm>
            <a:off x="6217067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6BE46D65-405B-4A5E-AC06-1CDE1FDF35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4033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D50AC3D-F02F-45D4-9E38-37D2B9FE88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033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22F98F-E1D1-4E02-B9E0-05F361758DFC}"/>
              </a:ext>
            </a:extLst>
          </p:cNvPr>
          <p:cNvCxnSpPr/>
          <p:nvPr userDrawn="1"/>
        </p:nvCxnSpPr>
        <p:spPr>
          <a:xfrm>
            <a:off x="7995212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4DADB41-A09D-4A1D-A0A4-7B9FC5C02B7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1848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45528FC1-30E7-4F13-B072-C094B1594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847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14236B-7384-4EAD-B319-7110C8148410}"/>
              </a:ext>
            </a:extLst>
          </p:cNvPr>
          <p:cNvCxnSpPr/>
          <p:nvPr userDrawn="1"/>
        </p:nvCxnSpPr>
        <p:spPr>
          <a:xfrm>
            <a:off x="9773358" y="4373589"/>
            <a:ext cx="866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D6C27ACC-B841-4936-80AD-B482C4DBF2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6626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E96B1CF-9B5F-4C8A-809D-F84B2D1F05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6625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Content Placeholder 8">
            <a:extLst>
              <a:ext uri="{FF2B5EF4-FFF2-40B4-BE49-F238E27FC236}">
                <a16:creationId xmlns:a16="http://schemas.microsoft.com/office/drawing/2014/main" id="{FA8F5C28-0BF0-4F0F-9FFC-8FAB3735960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584450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5" name="Content Placeholder 8">
            <a:extLst>
              <a:ext uri="{FF2B5EF4-FFF2-40B4-BE49-F238E27FC236}">
                <a16:creationId xmlns:a16="http://schemas.microsoft.com/office/drawing/2014/main" id="{AD8DCA56-553E-4EEB-BCFA-183F226680A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60609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6" name="Content Placeholder 8">
            <a:extLst>
              <a:ext uri="{FF2B5EF4-FFF2-40B4-BE49-F238E27FC236}">
                <a16:creationId xmlns:a16="http://schemas.microsoft.com/office/drawing/2014/main" id="{BDFA5985-6C40-4B75-943A-499A915E8FF9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3676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7" name="Content Placeholder 8">
            <a:extLst>
              <a:ext uri="{FF2B5EF4-FFF2-40B4-BE49-F238E27FC236}">
                <a16:creationId xmlns:a16="http://schemas.microsoft.com/office/drawing/2014/main" id="{929A63FF-CD1F-4E37-AE6E-E07CC1C51BC1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1292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8" name="Content Placeholder 8">
            <a:extLst>
              <a:ext uri="{FF2B5EF4-FFF2-40B4-BE49-F238E27FC236}">
                <a16:creationId xmlns:a16="http://schemas.microsoft.com/office/drawing/2014/main" id="{D7D1D8A3-B353-4851-9BD2-4ED08D66782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89087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67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EF0C7-5E69-403C-8006-E9A1695D969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170078" y="-11152"/>
            <a:ext cx="10018580" cy="6892819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41E956-6F9A-4E7D-980E-F88BD6A04B49}"/>
              </a:ext>
            </a:extLst>
          </p:cNvPr>
          <p:cNvSpPr/>
          <p:nvPr userDrawn="1"/>
        </p:nvSpPr>
        <p:spPr>
          <a:xfrm>
            <a:off x="3342" y="-5"/>
            <a:ext cx="12192000" cy="6881672"/>
          </a:xfrm>
          <a:prstGeom prst="rect">
            <a:avLst/>
          </a:prstGeom>
          <a:solidFill>
            <a:srgbClr val="00597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9102C3F4-DBDC-4BB8-A560-4F3C2641A0CD}"/>
              </a:ext>
            </a:extLst>
          </p:cNvPr>
          <p:cNvSpPr/>
          <p:nvPr userDrawn="1"/>
        </p:nvSpPr>
        <p:spPr>
          <a:xfrm>
            <a:off x="1801863" y="1660622"/>
            <a:ext cx="10393480" cy="5225083"/>
          </a:xfrm>
          <a:prstGeom prst="snip1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ABC92BF-AB47-4D9C-B1E8-613E059CCEAF}"/>
              </a:ext>
            </a:extLst>
          </p:cNvPr>
          <p:cNvSpPr/>
          <p:nvPr/>
        </p:nvSpPr>
        <p:spPr>
          <a:xfrm flipV="1">
            <a:off x="-3340" y="3895340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2D2433A-7DF2-41CF-A206-BFF0BD246219}"/>
              </a:ext>
            </a:extLst>
          </p:cNvPr>
          <p:cNvSpPr/>
          <p:nvPr/>
        </p:nvSpPr>
        <p:spPr>
          <a:xfrm flipV="1">
            <a:off x="-3340" y="4442112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08C80A-3BFF-41DB-B8D3-2502F9256241}"/>
              </a:ext>
            </a:extLst>
          </p:cNvPr>
          <p:cNvSpPr/>
          <p:nvPr/>
        </p:nvSpPr>
        <p:spPr>
          <a:xfrm flipV="1">
            <a:off x="-3340" y="5535655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E921251-B24C-4752-A9A9-901E3FFD27D7}"/>
              </a:ext>
            </a:extLst>
          </p:cNvPr>
          <p:cNvSpPr/>
          <p:nvPr/>
        </p:nvSpPr>
        <p:spPr>
          <a:xfrm flipV="1">
            <a:off x="-3340" y="607917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84C4AD5-CF21-49D1-B332-39ADB235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056" y="393832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058DB115-C1F3-4600-AAC1-46ED9BB730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056" y="4485818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EE241DF4-5E88-40C1-A24C-8AD329780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482" y="6138490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BCCA1351-A586-46AA-B279-C22D6BCFE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056" y="5580801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A3F3237-350C-4E2E-9FD2-7F57DDAAB38B}"/>
              </a:ext>
            </a:extLst>
          </p:cNvPr>
          <p:cNvSpPr/>
          <p:nvPr userDrawn="1"/>
        </p:nvSpPr>
        <p:spPr>
          <a:xfrm flipV="1">
            <a:off x="-3341" y="6082426"/>
            <a:ext cx="2451444" cy="741731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  <a:gd name="connsiteX0" fmla="*/ 457 w 2889401"/>
              <a:gd name="connsiteY0" fmla="*/ 367937 h 589872"/>
              <a:gd name="connsiteX1" fmla="*/ 2918 w 2889401"/>
              <a:gd name="connsiteY1" fmla="*/ 0 h 589872"/>
              <a:gd name="connsiteX2" fmla="*/ 336387 w 2889401"/>
              <a:gd name="connsiteY2" fmla="*/ 223028 h 589872"/>
              <a:gd name="connsiteX3" fmla="*/ 2889399 w 2889401"/>
              <a:gd name="connsiteY3" fmla="*/ 225293 h 589872"/>
              <a:gd name="connsiteX4" fmla="*/ 2589192 w 2889401"/>
              <a:gd name="connsiteY4" fmla="*/ 589872 h 589872"/>
              <a:gd name="connsiteX5" fmla="*/ 313810 w 2889401"/>
              <a:gd name="connsiteY5" fmla="*/ 579740 h 589872"/>
              <a:gd name="connsiteX6" fmla="*/ 457 w 2889401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889399 w 2942214"/>
              <a:gd name="connsiteY3" fmla="*/ 225293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42214"/>
              <a:gd name="connsiteY0" fmla="*/ 367937 h 589872"/>
              <a:gd name="connsiteX1" fmla="*/ 2918 w 2942214"/>
              <a:gd name="connsiteY1" fmla="*/ 0 h 589872"/>
              <a:gd name="connsiteX2" fmla="*/ 336387 w 2942214"/>
              <a:gd name="connsiteY2" fmla="*/ 223028 h 589872"/>
              <a:gd name="connsiteX3" fmla="*/ 2913339 w 2942214"/>
              <a:gd name="connsiteY3" fmla="*/ 231321 h 589872"/>
              <a:gd name="connsiteX4" fmla="*/ 2942214 w 2942214"/>
              <a:gd name="connsiteY4" fmla="*/ 589872 h 589872"/>
              <a:gd name="connsiteX5" fmla="*/ 313810 w 2942214"/>
              <a:gd name="connsiteY5" fmla="*/ 579740 h 589872"/>
              <a:gd name="connsiteX6" fmla="*/ 457 w 2942214"/>
              <a:gd name="connsiteY6" fmla="*/ 367937 h 589872"/>
              <a:gd name="connsiteX0" fmla="*/ 457 w 2913416"/>
              <a:gd name="connsiteY0" fmla="*/ 367937 h 587862"/>
              <a:gd name="connsiteX1" fmla="*/ 2918 w 2913416"/>
              <a:gd name="connsiteY1" fmla="*/ 0 h 587862"/>
              <a:gd name="connsiteX2" fmla="*/ 336387 w 2913416"/>
              <a:gd name="connsiteY2" fmla="*/ 223028 h 587862"/>
              <a:gd name="connsiteX3" fmla="*/ 2913339 w 2913416"/>
              <a:gd name="connsiteY3" fmla="*/ 231321 h 587862"/>
              <a:gd name="connsiteX4" fmla="*/ 2909295 w 2913416"/>
              <a:gd name="connsiteY4" fmla="*/ 587862 h 587862"/>
              <a:gd name="connsiteX5" fmla="*/ 313810 w 2913416"/>
              <a:gd name="connsiteY5" fmla="*/ 579740 h 587862"/>
              <a:gd name="connsiteX6" fmla="*/ 457 w 2913416"/>
              <a:gd name="connsiteY6" fmla="*/ 367937 h 587862"/>
              <a:gd name="connsiteX0" fmla="*/ 252 w 2919932"/>
              <a:gd name="connsiteY0" fmla="*/ 384353 h 587862"/>
              <a:gd name="connsiteX1" fmla="*/ 9436 w 2919932"/>
              <a:gd name="connsiteY1" fmla="*/ 0 h 587862"/>
              <a:gd name="connsiteX2" fmla="*/ 342905 w 2919932"/>
              <a:gd name="connsiteY2" fmla="*/ 223028 h 587862"/>
              <a:gd name="connsiteX3" fmla="*/ 2919857 w 2919932"/>
              <a:gd name="connsiteY3" fmla="*/ 231321 h 587862"/>
              <a:gd name="connsiteX4" fmla="*/ 2915813 w 2919932"/>
              <a:gd name="connsiteY4" fmla="*/ 587862 h 587862"/>
              <a:gd name="connsiteX5" fmla="*/ 320328 w 2919932"/>
              <a:gd name="connsiteY5" fmla="*/ 579740 h 587862"/>
              <a:gd name="connsiteX6" fmla="*/ 252 w 2919932"/>
              <a:gd name="connsiteY6" fmla="*/ 384353 h 587862"/>
              <a:gd name="connsiteX0" fmla="*/ 902 w 2920584"/>
              <a:gd name="connsiteY0" fmla="*/ 339209 h 542718"/>
              <a:gd name="connsiteX1" fmla="*/ 0 w 2920584"/>
              <a:gd name="connsiteY1" fmla="*/ 0 h 542718"/>
              <a:gd name="connsiteX2" fmla="*/ 343555 w 2920584"/>
              <a:gd name="connsiteY2" fmla="*/ 177884 h 542718"/>
              <a:gd name="connsiteX3" fmla="*/ 2920507 w 2920584"/>
              <a:gd name="connsiteY3" fmla="*/ 186177 h 542718"/>
              <a:gd name="connsiteX4" fmla="*/ 2916463 w 2920584"/>
              <a:gd name="connsiteY4" fmla="*/ 542718 h 542718"/>
              <a:gd name="connsiteX5" fmla="*/ 320978 w 2920584"/>
              <a:gd name="connsiteY5" fmla="*/ 534596 h 542718"/>
              <a:gd name="connsiteX6" fmla="*/ 902 w 2920584"/>
              <a:gd name="connsiteY6" fmla="*/ 339209 h 542718"/>
              <a:gd name="connsiteX0" fmla="*/ 902 w 2920583"/>
              <a:gd name="connsiteY0" fmla="*/ 302273 h 505782"/>
              <a:gd name="connsiteX1" fmla="*/ 0 w 2920583"/>
              <a:gd name="connsiteY1" fmla="*/ 0 h 505782"/>
              <a:gd name="connsiteX2" fmla="*/ 343555 w 2920583"/>
              <a:gd name="connsiteY2" fmla="*/ 140948 h 505782"/>
              <a:gd name="connsiteX3" fmla="*/ 2920507 w 2920583"/>
              <a:gd name="connsiteY3" fmla="*/ 149241 h 505782"/>
              <a:gd name="connsiteX4" fmla="*/ 2916463 w 2920583"/>
              <a:gd name="connsiteY4" fmla="*/ 505782 h 505782"/>
              <a:gd name="connsiteX5" fmla="*/ 320978 w 2920583"/>
              <a:gd name="connsiteY5" fmla="*/ 497660 h 505782"/>
              <a:gd name="connsiteX6" fmla="*/ 902 w 2920583"/>
              <a:gd name="connsiteY6" fmla="*/ 302273 h 505782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69676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196352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29184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177969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695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47736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934"/>
              <a:gd name="connsiteY0" fmla="*/ 331001 h 534510"/>
              <a:gd name="connsiteX1" fmla="*/ 9438 w 2919934"/>
              <a:gd name="connsiteY1" fmla="*/ 0 h 534510"/>
              <a:gd name="connsiteX2" fmla="*/ 342906 w 2919934"/>
              <a:gd name="connsiteY2" fmla="*/ 204560 h 534510"/>
              <a:gd name="connsiteX3" fmla="*/ 2919858 w 2919934"/>
              <a:gd name="connsiteY3" fmla="*/ 212852 h 534510"/>
              <a:gd name="connsiteX4" fmla="*/ 2915814 w 2919934"/>
              <a:gd name="connsiteY4" fmla="*/ 534510 h 534510"/>
              <a:gd name="connsiteX5" fmla="*/ 320329 w 2919934"/>
              <a:gd name="connsiteY5" fmla="*/ 526388 h 534510"/>
              <a:gd name="connsiteX6" fmla="*/ 253 w 2919934"/>
              <a:gd name="connsiteY6" fmla="*/ 331001 h 534510"/>
              <a:gd name="connsiteX0" fmla="*/ 253 w 2919893"/>
              <a:gd name="connsiteY0" fmla="*/ 331001 h 526388"/>
              <a:gd name="connsiteX1" fmla="*/ 9438 w 2919893"/>
              <a:gd name="connsiteY1" fmla="*/ 0 h 526388"/>
              <a:gd name="connsiteX2" fmla="*/ 342906 w 2919893"/>
              <a:gd name="connsiteY2" fmla="*/ 204560 h 526388"/>
              <a:gd name="connsiteX3" fmla="*/ 2919858 w 2919893"/>
              <a:gd name="connsiteY3" fmla="*/ 212852 h 526388"/>
              <a:gd name="connsiteX4" fmla="*/ 2909091 w 2919893"/>
              <a:gd name="connsiteY4" fmla="*/ 487315 h 526388"/>
              <a:gd name="connsiteX5" fmla="*/ 320329 w 2919893"/>
              <a:gd name="connsiteY5" fmla="*/ 526388 h 526388"/>
              <a:gd name="connsiteX6" fmla="*/ 253 w 2919893"/>
              <a:gd name="connsiteY6" fmla="*/ 331001 h 526388"/>
              <a:gd name="connsiteX0" fmla="*/ 253 w 2925902"/>
              <a:gd name="connsiteY0" fmla="*/ 331001 h 536562"/>
              <a:gd name="connsiteX1" fmla="*/ 9438 w 2925902"/>
              <a:gd name="connsiteY1" fmla="*/ 0 h 536562"/>
              <a:gd name="connsiteX2" fmla="*/ 342906 w 2925902"/>
              <a:gd name="connsiteY2" fmla="*/ 204560 h 536562"/>
              <a:gd name="connsiteX3" fmla="*/ 2919858 w 2925902"/>
              <a:gd name="connsiteY3" fmla="*/ 212852 h 536562"/>
              <a:gd name="connsiteX4" fmla="*/ 2925902 w 2925902"/>
              <a:gd name="connsiteY4" fmla="*/ 536562 h 536562"/>
              <a:gd name="connsiteX5" fmla="*/ 320329 w 2925902"/>
              <a:gd name="connsiteY5" fmla="*/ 526388 h 536562"/>
              <a:gd name="connsiteX6" fmla="*/ 253 w 2925902"/>
              <a:gd name="connsiteY6" fmla="*/ 331001 h 536562"/>
              <a:gd name="connsiteX0" fmla="*/ 253 w 2920029"/>
              <a:gd name="connsiteY0" fmla="*/ 331001 h 536562"/>
              <a:gd name="connsiteX1" fmla="*/ 9438 w 2920029"/>
              <a:gd name="connsiteY1" fmla="*/ 0 h 536562"/>
              <a:gd name="connsiteX2" fmla="*/ 342906 w 2920029"/>
              <a:gd name="connsiteY2" fmla="*/ 204560 h 536562"/>
              <a:gd name="connsiteX3" fmla="*/ 2919858 w 2920029"/>
              <a:gd name="connsiteY3" fmla="*/ 212852 h 536562"/>
              <a:gd name="connsiteX4" fmla="*/ 2919178 w 2920029"/>
              <a:gd name="connsiteY4" fmla="*/ 536562 h 536562"/>
              <a:gd name="connsiteX5" fmla="*/ 320329 w 2920029"/>
              <a:gd name="connsiteY5" fmla="*/ 526388 h 536562"/>
              <a:gd name="connsiteX6" fmla="*/ 253 w 2920029"/>
              <a:gd name="connsiteY6" fmla="*/ 331001 h 536562"/>
              <a:gd name="connsiteX0" fmla="*/ 628 w 2920404"/>
              <a:gd name="connsiteY0" fmla="*/ 333737 h 539298"/>
              <a:gd name="connsiteX1" fmla="*/ 847 w 2920404"/>
              <a:gd name="connsiteY1" fmla="*/ 0 h 539298"/>
              <a:gd name="connsiteX2" fmla="*/ 343281 w 2920404"/>
              <a:gd name="connsiteY2" fmla="*/ 207296 h 539298"/>
              <a:gd name="connsiteX3" fmla="*/ 2920233 w 2920404"/>
              <a:gd name="connsiteY3" fmla="*/ 215588 h 539298"/>
              <a:gd name="connsiteX4" fmla="*/ 2919553 w 2920404"/>
              <a:gd name="connsiteY4" fmla="*/ 539298 h 539298"/>
              <a:gd name="connsiteX5" fmla="*/ 320704 w 2920404"/>
              <a:gd name="connsiteY5" fmla="*/ 529124 h 539298"/>
              <a:gd name="connsiteX6" fmla="*/ 628 w 2920404"/>
              <a:gd name="connsiteY6" fmla="*/ 333737 h 5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0404" h="539298">
                <a:moveTo>
                  <a:pt x="628" y="333737"/>
                </a:moveTo>
                <a:cubicBezTo>
                  <a:pt x="-1632" y="165706"/>
                  <a:pt x="3107" y="168031"/>
                  <a:pt x="847" y="0"/>
                </a:cubicBezTo>
                <a:lnTo>
                  <a:pt x="343281" y="207296"/>
                </a:lnTo>
                <a:lnTo>
                  <a:pt x="2920233" y="215588"/>
                </a:lnTo>
                <a:cubicBezTo>
                  <a:pt x="2921027" y="335927"/>
                  <a:pt x="2918759" y="418959"/>
                  <a:pt x="2919553" y="539298"/>
                </a:cubicBezTo>
                <a:lnTo>
                  <a:pt x="320704" y="529124"/>
                </a:lnTo>
                <a:cubicBezTo>
                  <a:pt x="216253" y="458523"/>
                  <a:pt x="105079" y="404338"/>
                  <a:pt x="628" y="3337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7" name="Text Placeholder 37">
            <a:extLst>
              <a:ext uri="{FF2B5EF4-FFF2-40B4-BE49-F238E27FC236}">
                <a16:creationId xmlns:a16="http://schemas.microsoft.com/office/drawing/2014/main" id="{A3B2080F-F57B-443B-BAB9-CFB56334E1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7056" y="6128294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E047FF7B-E3DF-4040-8986-9DFEF0B66AC6}"/>
              </a:ext>
            </a:extLst>
          </p:cNvPr>
          <p:cNvSpPr/>
          <p:nvPr userDrawn="1"/>
        </p:nvSpPr>
        <p:spPr>
          <a:xfrm flipV="1">
            <a:off x="-3340" y="4988883"/>
            <a:ext cx="2173419" cy="737535"/>
          </a:xfrm>
          <a:custGeom>
            <a:avLst/>
            <a:gdLst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344911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0 w 3080751"/>
              <a:gd name="connsiteY5" fmla="*/ 689822 h 689822"/>
              <a:gd name="connsiteX6" fmla="*/ 0 w 3080751"/>
              <a:gd name="connsiteY6" fmla="*/ 0 h 689822"/>
              <a:gd name="connsiteX0" fmla="*/ 0 w 3080751"/>
              <a:gd name="connsiteY0" fmla="*/ 0 h 689822"/>
              <a:gd name="connsiteX1" fmla="*/ 344911 w 3080751"/>
              <a:gd name="connsiteY1" fmla="*/ 0 h 689822"/>
              <a:gd name="connsiteX2" fmla="*/ 778665 w 3080751"/>
              <a:gd name="connsiteY2" fmla="*/ 344911 h 689822"/>
              <a:gd name="connsiteX3" fmla="*/ 3080751 w 3080751"/>
              <a:gd name="connsiteY3" fmla="*/ 344911 h 689822"/>
              <a:gd name="connsiteX4" fmla="*/ 3080751 w 3080751"/>
              <a:gd name="connsiteY4" fmla="*/ 689822 h 689822"/>
              <a:gd name="connsiteX5" fmla="*/ 785446 w 3080751"/>
              <a:gd name="connsiteY5" fmla="*/ 689822 h 689822"/>
              <a:gd name="connsiteX6" fmla="*/ 0 w 3080751"/>
              <a:gd name="connsiteY6" fmla="*/ 0 h 689822"/>
              <a:gd name="connsiteX0" fmla="*/ 0 w 3069028"/>
              <a:gd name="connsiteY0" fmla="*/ 304800 h 689822"/>
              <a:gd name="connsiteX1" fmla="*/ 333188 w 3069028"/>
              <a:gd name="connsiteY1" fmla="*/ 0 h 689822"/>
              <a:gd name="connsiteX2" fmla="*/ 766942 w 3069028"/>
              <a:gd name="connsiteY2" fmla="*/ 344911 h 689822"/>
              <a:gd name="connsiteX3" fmla="*/ 3069028 w 3069028"/>
              <a:gd name="connsiteY3" fmla="*/ 344911 h 689822"/>
              <a:gd name="connsiteX4" fmla="*/ 3069028 w 3069028"/>
              <a:gd name="connsiteY4" fmla="*/ 689822 h 689822"/>
              <a:gd name="connsiteX5" fmla="*/ 773723 w 3069028"/>
              <a:gd name="connsiteY5" fmla="*/ 689822 h 689822"/>
              <a:gd name="connsiteX6" fmla="*/ 0 w 3069028"/>
              <a:gd name="connsiteY6" fmla="*/ 304800 h 689822"/>
              <a:gd name="connsiteX0" fmla="*/ 18504 w 3087532"/>
              <a:gd name="connsiteY0" fmla="*/ 398585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98585 h 783607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785446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792227 w 3087532"/>
              <a:gd name="connsiteY5" fmla="*/ 783607 h 783607"/>
              <a:gd name="connsiteX6" fmla="*/ 18504 w 3087532"/>
              <a:gd name="connsiteY6" fmla="*/ 339970 h 783607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785446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95330"/>
              <a:gd name="connsiteX1" fmla="*/ 0 w 3087532"/>
              <a:gd name="connsiteY1" fmla="*/ 0 h 795330"/>
              <a:gd name="connsiteX2" fmla="*/ 468923 w 3087532"/>
              <a:gd name="connsiteY2" fmla="*/ 438696 h 795330"/>
              <a:gd name="connsiteX3" fmla="*/ 3087532 w 3087532"/>
              <a:gd name="connsiteY3" fmla="*/ 438696 h 795330"/>
              <a:gd name="connsiteX4" fmla="*/ 3087532 w 3087532"/>
              <a:gd name="connsiteY4" fmla="*/ 783607 h 795330"/>
              <a:gd name="connsiteX5" fmla="*/ 346750 w 3087532"/>
              <a:gd name="connsiteY5" fmla="*/ 795330 h 795330"/>
              <a:gd name="connsiteX6" fmla="*/ 18504 w 3087532"/>
              <a:gd name="connsiteY6" fmla="*/ 339970 h 795330"/>
              <a:gd name="connsiteX0" fmla="*/ 18504 w 3087532"/>
              <a:gd name="connsiteY0" fmla="*/ 339970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18504 w 3087532"/>
              <a:gd name="connsiteY6" fmla="*/ 339970 h 783607"/>
              <a:gd name="connsiteX0" fmla="*/ 6781 w 3087532"/>
              <a:gd name="connsiteY0" fmla="*/ 504093 h 783607"/>
              <a:gd name="connsiteX1" fmla="*/ 0 w 3087532"/>
              <a:gd name="connsiteY1" fmla="*/ 0 h 783607"/>
              <a:gd name="connsiteX2" fmla="*/ 468923 w 3087532"/>
              <a:gd name="connsiteY2" fmla="*/ 438696 h 783607"/>
              <a:gd name="connsiteX3" fmla="*/ 3087532 w 3087532"/>
              <a:gd name="connsiteY3" fmla="*/ 438696 h 783607"/>
              <a:gd name="connsiteX4" fmla="*/ 3087532 w 3087532"/>
              <a:gd name="connsiteY4" fmla="*/ 783607 h 783607"/>
              <a:gd name="connsiteX5" fmla="*/ 335027 w 3087532"/>
              <a:gd name="connsiteY5" fmla="*/ 783607 h 783607"/>
              <a:gd name="connsiteX6" fmla="*/ 6781 w 3087532"/>
              <a:gd name="connsiteY6" fmla="*/ 504093 h 783607"/>
              <a:gd name="connsiteX0" fmla="*/ 41950 w 3122701"/>
              <a:gd name="connsiteY0" fmla="*/ 468924 h 748438"/>
              <a:gd name="connsiteX1" fmla="*/ 0 w 3122701"/>
              <a:gd name="connsiteY1" fmla="*/ 0 h 748438"/>
              <a:gd name="connsiteX2" fmla="*/ 504092 w 3122701"/>
              <a:gd name="connsiteY2" fmla="*/ 403527 h 748438"/>
              <a:gd name="connsiteX3" fmla="*/ 3122701 w 3122701"/>
              <a:gd name="connsiteY3" fmla="*/ 403527 h 748438"/>
              <a:gd name="connsiteX4" fmla="*/ 3122701 w 3122701"/>
              <a:gd name="connsiteY4" fmla="*/ 748438 h 748438"/>
              <a:gd name="connsiteX5" fmla="*/ 370196 w 3122701"/>
              <a:gd name="connsiteY5" fmla="*/ 748438 h 748438"/>
              <a:gd name="connsiteX6" fmla="*/ 41950 w 3122701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80646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63415 w 3099255"/>
              <a:gd name="connsiteY2" fmla="*/ 380081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33754 w 3099255"/>
              <a:gd name="connsiteY2" fmla="*/ 403527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380385 w 3099255"/>
              <a:gd name="connsiteY2" fmla="*/ 392853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46750 w 3099255"/>
              <a:gd name="connsiteY5" fmla="*/ 748438 h 748438"/>
              <a:gd name="connsiteX6" fmla="*/ 18504 w 3099255"/>
              <a:gd name="connsiteY6" fmla="*/ 468924 h 748438"/>
              <a:gd name="connsiteX0" fmla="*/ 18504 w 3099255"/>
              <a:gd name="connsiteY0" fmla="*/ 468924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8504 w 3099255"/>
              <a:gd name="connsiteY6" fmla="*/ 468924 h 748438"/>
              <a:gd name="connsiteX0" fmla="*/ 11388 w 3099255"/>
              <a:gd name="connsiteY0" fmla="*/ 422670 h 748438"/>
              <a:gd name="connsiteX1" fmla="*/ 0 w 3099255"/>
              <a:gd name="connsiteY1" fmla="*/ 0 h 748438"/>
              <a:gd name="connsiteX2" fmla="*/ 405290 w 3099255"/>
              <a:gd name="connsiteY2" fmla="*/ 389295 h 748438"/>
              <a:gd name="connsiteX3" fmla="*/ 3099255 w 3099255"/>
              <a:gd name="connsiteY3" fmla="*/ 403527 h 748438"/>
              <a:gd name="connsiteX4" fmla="*/ 3099255 w 3099255"/>
              <a:gd name="connsiteY4" fmla="*/ 748438 h 748438"/>
              <a:gd name="connsiteX5" fmla="*/ 389446 w 3099255"/>
              <a:gd name="connsiteY5" fmla="*/ 748438 h 748438"/>
              <a:gd name="connsiteX6" fmla="*/ 11388 w 3099255"/>
              <a:gd name="connsiteY6" fmla="*/ 422670 h 748438"/>
              <a:gd name="connsiteX0" fmla="*/ 7830 w 3095697"/>
              <a:gd name="connsiteY0" fmla="*/ 415554 h 741322"/>
              <a:gd name="connsiteX1" fmla="*/ 0 w 3095697"/>
              <a:gd name="connsiteY1" fmla="*/ 0 h 741322"/>
              <a:gd name="connsiteX2" fmla="*/ 401732 w 3095697"/>
              <a:gd name="connsiteY2" fmla="*/ 382179 h 741322"/>
              <a:gd name="connsiteX3" fmla="*/ 3095697 w 3095697"/>
              <a:gd name="connsiteY3" fmla="*/ 396411 h 741322"/>
              <a:gd name="connsiteX4" fmla="*/ 3095697 w 3095697"/>
              <a:gd name="connsiteY4" fmla="*/ 741322 h 741322"/>
              <a:gd name="connsiteX5" fmla="*/ 385888 w 3095697"/>
              <a:gd name="connsiteY5" fmla="*/ 741322 h 741322"/>
              <a:gd name="connsiteX6" fmla="*/ 7830 w 3095697"/>
              <a:gd name="connsiteY6" fmla="*/ 415554 h 741322"/>
              <a:gd name="connsiteX0" fmla="*/ 748 w 3088615"/>
              <a:gd name="connsiteY0" fmla="*/ 390648 h 716416"/>
              <a:gd name="connsiteX1" fmla="*/ 34 w 3088615"/>
              <a:gd name="connsiteY1" fmla="*/ 0 h 716416"/>
              <a:gd name="connsiteX2" fmla="*/ 394650 w 3088615"/>
              <a:gd name="connsiteY2" fmla="*/ 357273 h 716416"/>
              <a:gd name="connsiteX3" fmla="*/ 3088615 w 3088615"/>
              <a:gd name="connsiteY3" fmla="*/ 371505 h 716416"/>
              <a:gd name="connsiteX4" fmla="*/ 3088615 w 3088615"/>
              <a:gd name="connsiteY4" fmla="*/ 716416 h 716416"/>
              <a:gd name="connsiteX5" fmla="*/ 378806 w 3088615"/>
              <a:gd name="connsiteY5" fmla="*/ 716416 h 716416"/>
              <a:gd name="connsiteX6" fmla="*/ 748 w 3088615"/>
              <a:gd name="connsiteY6" fmla="*/ 390648 h 716416"/>
              <a:gd name="connsiteX0" fmla="*/ 4272 w 3092139"/>
              <a:gd name="connsiteY0" fmla="*/ 372858 h 698626"/>
              <a:gd name="connsiteX1" fmla="*/ 0 w 3092139"/>
              <a:gd name="connsiteY1" fmla="*/ 0 h 698626"/>
              <a:gd name="connsiteX2" fmla="*/ 398174 w 3092139"/>
              <a:gd name="connsiteY2" fmla="*/ 339483 h 698626"/>
              <a:gd name="connsiteX3" fmla="*/ 3092139 w 3092139"/>
              <a:gd name="connsiteY3" fmla="*/ 353715 h 698626"/>
              <a:gd name="connsiteX4" fmla="*/ 3092139 w 3092139"/>
              <a:gd name="connsiteY4" fmla="*/ 698626 h 698626"/>
              <a:gd name="connsiteX5" fmla="*/ 382330 w 3092139"/>
              <a:gd name="connsiteY5" fmla="*/ 698626 h 698626"/>
              <a:gd name="connsiteX6" fmla="*/ 4272 w 3092139"/>
              <a:gd name="connsiteY6" fmla="*/ 372858 h 698626"/>
              <a:gd name="connsiteX0" fmla="*/ 4272 w 3092139"/>
              <a:gd name="connsiteY0" fmla="*/ 390648 h 716416"/>
              <a:gd name="connsiteX1" fmla="*/ 0 w 3092139"/>
              <a:gd name="connsiteY1" fmla="*/ 0 h 716416"/>
              <a:gd name="connsiteX2" fmla="*/ 398174 w 3092139"/>
              <a:gd name="connsiteY2" fmla="*/ 357273 h 716416"/>
              <a:gd name="connsiteX3" fmla="*/ 3092139 w 3092139"/>
              <a:gd name="connsiteY3" fmla="*/ 371505 h 716416"/>
              <a:gd name="connsiteX4" fmla="*/ 3092139 w 3092139"/>
              <a:gd name="connsiteY4" fmla="*/ 716416 h 716416"/>
              <a:gd name="connsiteX5" fmla="*/ 382330 w 3092139"/>
              <a:gd name="connsiteY5" fmla="*/ 716416 h 716416"/>
              <a:gd name="connsiteX6" fmla="*/ 4272 w 3092139"/>
              <a:gd name="connsiteY6" fmla="*/ 390648 h 716416"/>
              <a:gd name="connsiteX0" fmla="*/ 44 w 3087911"/>
              <a:gd name="connsiteY0" fmla="*/ 255566 h 581334"/>
              <a:gd name="connsiteX1" fmla="*/ 81192 w 3087911"/>
              <a:gd name="connsiteY1" fmla="*/ 0 h 581334"/>
              <a:gd name="connsiteX2" fmla="*/ 393946 w 3087911"/>
              <a:gd name="connsiteY2" fmla="*/ 222191 h 581334"/>
              <a:gd name="connsiteX3" fmla="*/ 3087911 w 3087911"/>
              <a:gd name="connsiteY3" fmla="*/ 236423 h 581334"/>
              <a:gd name="connsiteX4" fmla="*/ 3087911 w 3087911"/>
              <a:gd name="connsiteY4" fmla="*/ 581334 h 581334"/>
              <a:gd name="connsiteX5" fmla="*/ 378102 w 3087911"/>
              <a:gd name="connsiteY5" fmla="*/ 581334 h 581334"/>
              <a:gd name="connsiteX6" fmla="*/ 44 w 3087911"/>
              <a:gd name="connsiteY6" fmla="*/ 255566 h 581334"/>
              <a:gd name="connsiteX0" fmla="*/ 8153 w 3006719"/>
              <a:gd name="connsiteY0" fmla="*/ 343889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43889 h 581334"/>
              <a:gd name="connsiteX0" fmla="*/ 8153 w 3006719"/>
              <a:gd name="connsiteY0" fmla="*/ 380257 h 581334"/>
              <a:gd name="connsiteX1" fmla="*/ 0 w 3006719"/>
              <a:gd name="connsiteY1" fmla="*/ 0 h 581334"/>
              <a:gd name="connsiteX2" fmla="*/ 312754 w 3006719"/>
              <a:gd name="connsiteY2" fmla="*/ 222191 h 581334"/>
              <a:gd name="connsiteX3" fmla="*/ 3006719 w 3006719"/>
              <a:gd name="connsiteY3" fmla="*/ 236423 h 581334"/>
              <a:gd name="connsiteX4" fmla="*/ 3006719 w 3006719"/>
              <a:gd name="connsiteY4" fmla="*/ 581334 h 581334"/>
              <a:gd name="connsiteX5" fmla="*/ 296910 w 3006719"/>
              <a:gd name="connsiteY5" fmla="*/ 581334 h 581334"/>
              <a:gd name="connsiteX6" fmla="*/ 8153 w 3006719"/>
              <a:gd name="connsiteY6" fmla="*/ 380257 h 581334"/>
              <a:gd name="connsiteX0" fmla="*/ 4270 w 3002836"/>
              <a:gd name="connsiteY0" fmla="*/ 362073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62073 h 563150"/>
              <a:gd name="connsiteX0" fmla="*/ 4270 w 3002836"/>
              <a:gd name="connsiteY0" fmla="*/ 351682 h 563150"/>
              <a:gd name="connsiteX1" fmla="*/ 0 w 3002836"/>
              <a:gd name="connsiteY1" fmla="*/ 0 h 563150"/>
              <a:gd name="connsiteX2" fmla="*/ 308871 w 3002836"/>
              <a:gd name="connsiteY2" fmla="*/ 204007 h 563150"/>
              <a:gd name="connsiteX3" fmla="*/ 3002836 w 3002836"/>
              <a:gd name="connsiteY3" fmla="*/ 218239 h 563150"/>
              <a:gd name="connsiteX4" fmla="*/ 3002836 w 3002836"/>
              <a:gd name="connsiteY4" fmla="*/ 563150 h 563150"/>
              <a:gd name="connsiteX5" fmla="*/ 293027 w 3002836"/>
              <a:gd name="connsiteY5" fmla="*/ 563150 h 563150"/>
              <a:gd name="connsiteX6" fmla="*/ 4270 w 3002836"/>
              <a:gd name="connsiteY6" fmla="*/ 351682 h 563150"/>
              <a:gd name="connsiteX0" fmla="*/ 700 w 3003147"/>
              <a:gd name="connsiteY0" fmla="*/ 341291 h 563150"/>
              <a:gd name="connsiteX1" fmla="*/ 311 w 3003147"/>
              <a:gd name="connsiteY1" fmla="*/ 0 h 563150"/>
              <a:gd name="connsiteX2" fmla="*/ 309182 w 3003147"/>
              <a:gd name="connsiteY2" fmla="*/ 204007 h 563150"/>
              <a:gd name="connsiteX3" fmla="*/ 3003147 w 3003147"/>
              <a:gd name="connsiteY3" fmla="*/ 218239 h 563150"/>
              <a:gd name="connsiteX4" fmla="*/ 3003147 w 3003147"/>
              <a:gd name="connsiteY4" fmla="*/ 563150 h 563150"/>
              <a:gd name="connsiteX5" fmla="*/ 293338 w 3003147"/>
              <a:gd name="connsiteY5" fmla="*/ 563150 h 563150"/>
              <a:gd name="connsiteX6" fmla="*/ 700 w 3003147"/>
              <a:gd name="connsiteY6" fmla="*/ 341291 h 563150"/>
              <a:gd name="connsiteX0" fmla="*/ 406 w 3006737"/>
              <a:gd name="connsiteY0" fmla="*/ 351682 h 563150"/>
              <a:gd name="connsiteX1" fmla="*/ 3901 w 3006737"/>
              <a:gd name="connsiteY1" fmla="*/ 0 h 563150"/>
              <a:gd name="connsiteX2" fmla="*/ 312772 w 3006737"/>
              <a:gd name="connsiteY2" fmla="*/ 204007 h 563150"/>
              <a:gd name="connsiteX3" fmla="*/ 3006737 w 3006737"/>
              <a:gd name="connsiteY3" fmla="*/ 218239 h 563150"/>
              <a:gd name="connsiteX4" fmla="*/ 3006737 w 3006737"/>
              <a:gd name="connsiteY4" fmla="*/ 563150 h 563150"/>
              <a:gd name="connsiteX5" fmla="*/ 296928 w 3006737"/>
              <a:gd name="connsiteY5" fmla="*/ 563150 h 563150"/>
              <a:gd name="connsiteX6" fmla="*/ 406 w 3006737"/>
              <a:gd name="connsiteY6" fmla="*/ 351682 h 563150"/>
              <a:gd name="connsiteX0" fmla="*/ 4271 w 3010602"/>
              <a:gd name="connsiteY0" fmla="*/ 343888 h 555356"/>
              <a:gd name="connsiteX1" fmla="*/ 0 w 3010602"/>
              <a:gd name="connsiteY1" fmla="*/ 0 h 555356"/>
              <a:gd name="connsiteX2" fmla="*/ 316637 w 3010602"/>
              <a:gd name="connsiteY2" fmla="*/ 196213 h 555356"/>
              <a:gd name="connsiteX3" fmla="*/ 3010602 w 3010602"/>
              <a:gd name="connsiteY3" fmla="*/ 210445 h 555356"/>
              <a:gd name="connsiteX4" fmla="*/ 3010602 w 3010602"/>
              <a:gd name="connsiteY4" fmla="*/ 555356 h 555356"/>
              <a:gd name="connsiteX5" fmla="*/ 300793 w 3010602"/>
              <a:gd name="connsiteY5" fmla="*/ 555356 h 555356"/>
              <a:gd name="connsiteX6" fmla="*/ 4271 w 3010602"/>
              <a:gd name="connsiteY6" fmla="*/ 343888 h 555356"/>
              <a:gd name="connsiteX0" fmla="*/ 407 w 3006738"/>
              <a:gd name="connsiteY0" fmla="*/ 356876 h 568344"/>
              <a:gd name="connsiteX1" fmla="*/ 3902 w 3006738"/>
              <a:gd name="connsiteY1" fmla="*/ 0 h 568344"/>
              <a:gd name="connsiteX2" fmla="*/ 312773 w 3006738"/>
              <a:gd name="connsiteY2" fmla="*/ 209201 h 568344"/>
              <a:gd name="connsiteX3" fmla="*/ 3006738 w 3006738"/>
              <a:gd name="connsiteY3" fmla="*/ 223433 h 568344"/>
              <a:gd name="connsiteX4" fmla="*/ 3006738 w 3006738"/>
              <a:gd name="connsiteY4" fmla="*/ 568344 h 568344"/>
              <a:gd name="connsiteX5" fmla="*/ 296929 w 3006738"/>
              <a:gd name="connsiteY5" fmla="*/ 568344 h 568344"/>
              <a:gd name="connsiteX6" fmla="*/ 407 w 3006738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8344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10602 w 3010602"/>
              <a:gd name="connsiteY3" fmla="*/ 223433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271 w 3010602"/>
              <a:gd name="connsiteY0" fmla="*/ 356876 h 568344"/>
              <a:gd name="connsiteX1" fmla="*/ 0 w 3010602"/>
              <a:gd name="connsiteY1" fmla="*/ 0 h 568344"/>
              <a:gd name="connsiteX2" fmla="*/ 316637 w 3010602"/>
              <a:gd name="connsiteY2" fmla="*/ 209201 h 568344"/>
              <a:gd name="connsiteX3" fmla="*/ 3006719 w 3010602"/>
              <a:gd name="connsiteY3" fmla="*/ 218237 h 568344"/>
              <a:gd name="connsiteX4" fmla="*/ 3010602 w 3010602"/>
              <a:gd name="connsiteY4" fmla="*/ 568344 h 568344"/>
              <a:gd name="connsiteX5" fmla="*/ 300793 w 3010602"/>
              <a:gd name="connsiteY5" fmla="*/ 563149 h 568344"/>
              <a:gd name="connsiteX6" fmla="*/ 4271 w 3010602"/>
              <a:gd name="connsiteY6" fmla="*/ 356876 h 568344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12823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5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06788"/>
              <a:gd name="connsiteY0" fmla="*/ 367937 h 579405"/>
              <a:gd name="connsiteX1" fmla="*/ 2918 w 3006788"/>
              <a:gd name="connsiteY1" fmla="*/ 0 h 579405"/>
              <a:gd name="connsiteX2" fmla="*/ 326287 w 3006788"/>
              <a:gd name="connsiteY2" fmla="*/ 220262 h 579405"/>
              <a:gd name="connsiteX3" fmla="*/ 3002906 w 3006788"/>
              <a:gd name="connsiteY3" fmla="*/ 229298 h 579405"/>
              <a:gd name="connsiteX4" fmla="*/ 3006788 w 3006788"/>
              <a:gd name="connsiteY4" fmla="*/ 579405 h 579405"/>
              <a:gd name="connsiteX5" fmla="*/ 296979 w 3006788"/>
              <a:gd name="connsiteY5" fmla="*/ 574210 h 579405"/>
              <a:gd name="connsiteX6" fmla="*/ 457 w 3006788"/>
              <a:gd name="connsiteY6" fmla="*/ 367937 h 579405"/>
              <a:gd name="connsiteX0" fmla="*/ 457 w 3013004"/>
              <a:gd name="connsiteY0" fmla="*/ 367937 h 579405"/>
              <a:gd name="connsiteX1" fmla="*/ 2918 w 3013004"/>
              <a:gd name="connsiteY1" fmla="*/ 0 h 579405"/>
              <a:gd name="connsiteX2" fmla="*/ 326287 w 3013004"/>
              <a:gd name="connsiteY2" fmla="*/ 220262 h 579405"/>
              <a:gd name="connsiteX3" fmla="*/ 3013004 w 3013004"/>
              <a:gd name="connsiteY3" fmla="*/ 232064 h 579405"/>
              <a:gd name="connsiteX4" fmla="*/ 3006788 w 3013004"/>
              <a:gd name="connsiteY4" fmla="*/ 579405 h 579405"/>
              <a:gd name="connsiteX5" fmla="*/ 296979 w 3013004"/>
              <a:gd name="connsiteY5" fmla="*/ 574210 h 579405"/>
              <a:gd name="connsiteX6" fmla="*/ 457 w 3013004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6287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296979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79405"/>
              <a:gd name="connsiteX1" fmla="*/ 2918 w 3009638"/>
              <a:gd name="connsiteY1" fmla="*/ 0 h 579405"/>
              <a:gd name="connsiteX2" fmla="*/ 329654 w 3009638"/>
              <a:gd name="connsiteY2" fmla="*/ 220262 h 579405"/>
              <a:gd name="connsiteX3" fmla="*/ 3009638 w 3009638"/>
              <a:gd name="connsiteY3" fmla="*/ 232064 h 579405"/>
              <a:gd name="connsiteX4" fmla="*/ 3006788 w 3009638"/>
              <a:gd name="connsiteY4" fmla="*/ 579405 h 579405"/>
              <a:gd name="connsiteX5" fmla="*/ 310444 w 3009638"/>
              <a:gd name="connsiteY5" fmla="*/ 574210 h 579405"/>
              <a:gd name="connsiteX6" fmla="*/ 457 w 3009638"/>
              <a:gd name="connsiteY6" fmla="*/ 367937 h 579405"/>
              <a:gd name="connsiteX0" fmla="*/ 457 w 3009638"/>
              <a:gd name="connsiteY0" fmla="*/ 367937 h 582506"/>
              <a:gd name="connsiteX1" fmla="*/ 2918 w 3009638"/>
              <a:gd name="connsiteY1" fmla="*/ 0 h 582506"/>
              <a:gd name="connsiteX2" fmla="*/ 329654 w 3009638"/>
              <a:gd name="connsiteY2" fmla="*/ 220262 h 582506"/>
              <a:gd name="connsiteX3" fmla="*/ 3009638 w 3009638"/>
              <a:gd name="connsiteY3" fmla="*/ 232064 h 582506"/>
              <a:gd name="connsiteX4" fmla="*/ 3006788 w 3009638"/>
              <a:gd name="connsiteY4" fmla="*/ 579405 h 582506"/>
              <a:gd name="connsiteX5" fmla="*/ 310444 w 3009638"/>
              <a:gd name="connsiteY5" fmla="*/ 582506 h 582506"/>
              <a:gd name="connsiteX6" fmla="*/ 457 w 3009638"/>
              <a:gd name="connsiteY6" fmla="*/ 367937 h 582506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0444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29654 w 3009638"/>
              <a:gd name="connsiteY2" fmla="*/ 220262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79740"/>
              <a:gd name="connsiteX1" fmla="*/ 2918 w 3009638"/>
              <a:gd name="connsiteY1" fmla="*/ 0 h 579740"/>
              <a:gd name="connsiteX2" fmla="*/ 336387 w 3009638"/>
              <a:gd name="connsiteY2" fmla="*/ 223028 h 579740"/>
              <a:gd name="connsiteX3" fmla="*/ 3009638 w 3009638"/>
              <a:gd name="connsiteY3" fmla="*/ 232064 h 579740"/>
              <a:gd name="connsiteX4" fmla="*/ 3006788 w 3009638"/>
              <a:gd name="connsiteY4" fmla="*/ 579405 h 579740"/>
              <a:gd name="connsiteX5" fmla="*/ 313810 w 3009638"/>
              <a:gd name="connsiteY5" fmla="*/ 579740 h 579740"/>
              <a:gd name="connsiteX6" fmla="*/ 457 w 3009638"/>
              <a:gd name="connsiteY6" fmla="*/ 367937 h 579740"/>
              <a:gd name="connsiteX0" fmla="*/ 457 w 3009638"/>
              <a:gd name="connsiteY0" fmla="*/ 367937 h 589872"/>
              <a:gd name="connsiteX1" fmla="*/ 2918 w 3009638"/>
              <a:gd name="connsiteY1" fmla="*/ 0 h 589872"/>
              <a:gd name="connsiteX2" fmla="*/ 336387 w 3009638"/>
              <a:gd name="connsiteY2" fmla="*/ 223028 h 589872"/>
              <a:gd name="connsiteX3" fmla="*/ 3009638 w 3009638"/>
              <a:gd name="connsiteY3" fmla="*/ 232064 h 589872"/>
              <a:gd name="connsiteX4" fmla="*/ 2573608 w 3009638"/>
              <a:gd name="connsiteY4" fmla="*/ 589872 h 589872"/>
              <a:gd name="connsiteX5" fmla="*/ 313810 w 3009638"/>
              <a:gd name="connsiteY5" fmla="*/ 579740 h 589872"/>
              <a:gd name="connsiteX6" fmla="*/ 457 w 3009638"/>
              <a:gd name="connsiteY6" fmla="*/ 367937 h 589872"/>
              <a:gd name="connsiteX0" fmla="*/ 457 w 2589199"/>
              <a:gd name="connsiteY0" fmla="*/ 367937 h 589872"/>
              <a:gd name="connsiteX1" fmla="*/ 2918 w 2589199"/>
              <a:gd name="connsiteY1" fmla="*/ 0 h 589872"/>
              <a:gd name="connsiteX2" fmla="*/ 336387 w 2589199"/>
              <a:gd name="connsiteY2" fmla="*/ 223028 h 589872"/>
              <a:gd name="connsiteX3" fmla="*/ 2589199 w 2589199"/>
              <a:gd name="connsiteY3" fmla="*/ 232064 h 589872"/>
              <a:gd name="connsiteX4" fmla="*/ 2573608 w 2589199"/>
              <a:gd name="connsiteY4" fmla="*/ 589872 h 589872"/>
              <a:gd name="connsiteX5" fmla="*/ 313810 w 2589199"/>
              <a:gd name="connsiteY5" fmla="*/ 579740 h 589872"/>
              <a:gd name="connsiteX6" fmla="*/ 457 w 2589199"/>
              <a:gd name="connsiteY6" fmla="*/ 367937 h 589872"/>
              <a:gd name="connsiteX0" fmla="*/ 457 w 2598746"/>
              <a:gd name="connsiteY0" fmla="*/ 367937 h 589872"/>
              <a:gd name="connsiteX1" fmla="*/ 2918 w 2598746"/>
              <a:gd name="connsiteY1" fmla="*/ 0 h 589872"/>
              <a:gd name="connsiteX2" fmla="*/ 336387 w 2598746"/>
              <a:gd name="connsiteY2" fmla="*/ 223028 h 589872"/>
              <a:gd name="connsiteX3" fmla="*/ 2589199 w 2598746"/>
              <a:gd name="connsiteY3" fmla="*/ 232064 h 589872"/>
              <a:gd name="connsiteX4" fmla="*/ 2598746 w 2598746"/>
              <a:gd name="connsiteY4" fmla="*/ 589872 h 589872"/>
              <a:gd name="connsiteX5" fmla="*/ 313810 w 2598746"/>
              <a:gd name="connsiteY5" fmla="*/ 579740 h 589872"/>
              <a:gd name="connsiteX6" fmla="*/ 457 w 2598746"/>
              <a:gd name="connsiteY6" fmla="*/ 367937 h 589872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919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91580"/>
              <a:gd name="connsiteY0" fmla="*/ 367937 h 593080"/>
              <a:gd name="connsiteX1" fmla="*/ 2918 w 2591580"/>
              <a:gd name="connsiteY1" fmla="*/ 0 h 593080"/>
              <a:gd name="connsiteX2" fmla="*/ 336387 w 2591580"/>
              <a:gd name="connsiteY2" fmla="*/ 223028 h 593080"/>
              <a:gd name="connsiteX3" fmla="*/ 2586809 w 2591580"/>
              <a:gd name="connsiteY3" fmla="*/ 232064 h 593080"/>
              <a:gd name="connsiteX4" fmla="*/ 2591580 w 2591580"/>
              <a:gd name="connsiteY4" fmla="*/ 593080 h 593080"/>
              <a:gd name="connsiteX5" fmla="*/ 313810 w 2591580"/>
              <a:gd name="connsiteY5" fmla="*/ 579740 h 593080"/>
              <a:gd name="connsiteX6" fmla="*/ 457 w 2591580"/>
              <a:gd name="connsiteY6" fmla="*/ 367937 h 593080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4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6914"/>
              <a:gd name="connsiteY0" fmla="*/ 367937 h 591476"/>
              <a:gd name="connsiteX1" fmla="*/ 2918 w 2586914"/>
              <a:gd name="connsiteY1" fmla="*/ 0 h 591476"/>
              <a:gd name="connsiteX2" fmla="*/ 336387 w 2586914"/>
              <a:gd name="connsiteY2" fmla="*/ 223028 h 591476"/>
              <a:gd name="connsiteX3" fmla="*/ 2586809 w 2586914"/>
              <a:gd name="connsiteY3" fmla="*/ 232064 h 591476"/>
              <a:gd name="connsiteX4" fmla="*/ 2584415 w 2586914"/>
              <a:gd name="connsiteY4" fmla="*/ 591476 h 591476"/>
              <a:gd name="connsiteX5" fmla="*/ 313810 w 2586914"/>
              <a:gd name="connsiteY5" fmla="*/ 579740 h 591476"/>
              <a:gd name="connsiteX6" fmla="*/ 457 w 2586914"/>
              <a:gd name="connsiteY6" fmla="*/ 367937 h 591476"/>
              <a:gd name="connsiteX0" fmla="*/ 457 w 2589192"/>
              <a:gd name="connsiteY0" fmla="*/ 367937 h 589872"/>
              <a:gd name="connsiteX1" fmla="*/ 2918 w 2589192"/>
              <a:gd name="connsiteY1" fmla="*/ 0 h 589872"/>
              <a:gd name="connsiteX2" fmla="*/ 336387 w 2589192"/>
              <a:gd name="connsiteY2" fmla="*/ 223028 h 589872"/>
              <a:gd name="connsiteX3" fmla="*/ 2586809 w 2589192"/>
              <a:gd name="connsiteY3" fmla="*/ 232064 h 589872"/>
              <a:gd name="connsiteX4" fmla="*/ 2589192 w 2589192"/>
              <a:gd name="connsiteY4" fmla="*/ 589872 h 589872"/>
              <a:gd name="connsiteX5" fmla="*/ 313810 w 2589192"/>
              <a:gd name="connsiteY5" fmla="*/ 579740 h 589872"/>
              <a:gd name="connsiteX6" fmla="*/ 457 w 2589192"/>
              <a:gd name="connsiteY6" fmla="*/ 367937 h 58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92" h="589872">
                <a:moveTo>
                  <a:pt x="457" y="367937"/>
                </a:moveTo>
                <a:cubicBezTo>
                  <a:pt x="-1803" y="199906"/>
                  <a:pt x="5178" y="168031"/>
                  <a:pt x="2918" y="0"/>
                </a:cubicBezTo>
                <a:lnTo>
                  <a:pt x="336387" y="223028"/>
                </a:lnTo>
                <a:lnTo>
                  <a:pt x="2586809" y="232064"/>
                </a:lnTo>
                <a:cubicBezTo>
                  <a:pt x="2587603" y="352403"/>
                  <a:pt x="2588398" y="469533"/>
                  <a:pt x="2589192" y="589872"/>
                </a:cubicBezTo>
                <a:lnTo>
                  <a:pt x="313810" y="579740"/>
                </a:lnTo>
                <a:lnTo>
                  <a:pt x="457" y="367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30BD80AE-36E4-4280-B051-85788143AA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056" y="5033309"/>
            <a:ext cx="1642167" cy="350256"/>
          </a:xfrm>
        </p:spPr>
        <p:txBody>
          <a:bodyPr/>
          <a:lstStyle>
            <a:lvl1pPr>
              <a:defRPr sz="1100" b="1">
                <a:solidFill>
                  <a:schemeClr val="bg1">
                    <a:alpha val="40000"/>
                  </a:schemeClr>
                </a:solidFill>
              </a:defRPr>
            </a:lvl1pPr>
            <a:lvl2pPr>
              <a:defRPr sz="1050">
                <a:solidFill>
                  <a:schemeClr val="bg1">
                    <a:alpha val="40000"/>
                  </a:schemeClr>
                </a:solidFill>
              </a:defRPr>
            </a:lvl2pPr>
            <a:lvl3pPr>
              <a:defRPr sz="1000">
                <a:solidFill>
                  <a:schemeClr val="bg1">
                    <a:alpha val="40000"/>
                  </a:schemeClr>
                </a:solidFill>
              </a:defRPr>
            </a:lvl3pPr>
            <a:lvl4pPr>
              <a:defRPr sz="900">
                <a:solidFill>
                  <a:schemeClr val="bg1">
                    <a:alpha val="40000"/>
                  </a:schemeClr>
                </a:solidFill>
              </a:defRPr>
            </a:lvl4pPr>
            <a:lvl5pPr>
              <a:defRPr sz="900">
                <a:solidFill>
                  <a:schemeClr val="bg1">
                    <a:alpha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6E825BC2-097C-46AB-A447-CF09BEE52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8" y="247199"/>
            <a:ext cx="1514757" cy="2593806"/>
          </a:xfrm>
        </p:spPr>
        <p:txBody>
          <a:bodyPr anchor="t"/>
          <a:lstStyle>
            <a:lvl1pPr>
              <a:defRPr lang="en-US" sz="2400" kern="1200" smtClean="0">
                <a:solidFill>
                  <a:schemeClr val="bg1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5425519-6B84-48F8-AB76-FF42398D43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404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35E1549-AAFB-4ED5-B09C-8AEA5F6CB9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404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F4CB509-B687-46CD-8C37-5B76727EA2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219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224A9926-DBEB-48C8-8EB9-C4C9C16E56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218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9C63AF3-03FD-4F44-AEA2-D5CD47B6E6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40335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7C18788-C186-4FE2-90B9-2AF658044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0334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2EB2BB71-0863-47EF-8FD6-BDA452FCCB7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18480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FD3E8176-80C4-45F0-91BC-D8D1E46AA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8479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AAF832B-108E-4CAC-8951-CCE325EB112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6626" y="4480909"/>
            <a:ext cx="1397475" cy="1508126"/>
          </a:xfrm>
        </p:spPr>
        <p:txBody>
          <a:bodyPr/>
          <a:lstStyle>
            <a:lvl1pPr>
              <a:defRPr lang="en-US" sz="1400" kern="1200" smtClean="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B5FDE791-75FB-43F0-83BC-453D5A1C4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6625" y="3443090"/>
            <a:ext cx="1372276" cy="830001"/>
          </a:xfrm>
        </p:spPr>
        <p:txBody>
          <a:bodyPr/>
          <a:lstStyle>
            <a:lvl1pPr>
              <a:defRPr lang="en-US" sz="1800" kern="1200" dirty="0" smtClean="0">
                <a:solidFill>
                  <a:schemeClr val="accent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FF07AF7C-F90E-4133-BEC5-75E0089B4ED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584450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4" name="Content Placeholder 8">
            <a:extLst>
              <a:ext uri="{FF2B5EF4-FFF2-40B4-BE49-F238E27FC236}">
                <a16:creationId xmlns:a16="http://schemas.microsoft.com/office/drawing/2014/main" id="{DDC47CD1-E5EF-4CEF-B526-34AE77C1CD54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360609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5" name="Content Placeholder 8">
            <a:extLst>
              <a:ext uri="{FF2B5EF4-FFF2-40B4-BE49-F238E27FC236}">
                <a16:creationId xmlns:a16="http://schemas.microsoft.com/office/drawing/2014/main" id="{47FC85AA-6100-48BC-BFF8-B39D403404C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613676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6" name="Content Placeholder 8">
            <a:extLst>
              <a:ext uri="{FF2B5EF4-FFF2-40B4-BE49-F238E27FC236}">
                <a16:creationId xmlns:a16="http://schemas.microsoft.com/office/drawing/2014/main" id="{40EDA783-7D8E-4E3E-ADF7-D61627182526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12928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7" name="Content Placeholder 8">
            <a:extLst>
              <a:ext uri="{FF2B5EF4-FFF2-40B4-BE49-F238E27FC236}">
                <a16:creationId xmlns:a16="http://schemas.microsoft.com/office/drawing/2014/main" id="{4A6144E7-FA10-4076-9360-415CD8A21D0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89087" y="2006352"/>
            <a:ext cx="1371600" cy="1212851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2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EF6323-EBBF-43E2-909A-6EC4E7F09016}"/>
              </a:ext>
            </a:extLst>
          </p:cNvPr>
          <p:cNvCxnSpPr>
            <a:cxnSpLocks/>
          </p:cNvCxnSpPr>
          <p:nvPr/>
        </p:nvCxnSpPr>
        <p:spPr>
          <a:xfrm flipH="1">
            <a:off x="2420142" y="1475044"/>
            <a:ext cx="49377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DA0B20-6EEF-4523-9EB5-B0625BB16E67}"/>
              </a:ext>
            </a:extLst>
          </p:cNvPr>
          <p:cNvSpPr/>
          <p:nvPr userDrawn="1"/>
        </p:nvSpPr>
        <p:spPr>
          <a:xfrm>
            <a:off x="2" y="-11150"/>
            <a:ext cx="2170077" cy="6892819"/>
          </a:xfrm>
          <a:prstGeom prst="rect">
            <a:avLst/>
          </a:prstGeom>
          <a:solidFill>
            <a:srgbClr val="00597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049E4-9EF9-4CF5-94FF-8C842216715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20141" y="548006"/>
            <a:ext cx="7832569" cy="800734"/>
          </a:xfrm>
        </p:spPr>
        <p:txBody>
          <a:bodyPr>
            <a:no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1277A9F-F63E-4E99-BDF9-413A8FC3B4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420141" y="1687971"/>
            <a:ext cx="9147019" cy="2607146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271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5">
            <a:extLst>
              <a:ext uri="{FF2B5EF4-FFF2-40B4-BE49-F238E27FC236}">
                <a16:creationId xmlns:a16="http://schemas.microsoft.com/office/drawing/2014/main" id="{8D577191-9F4A-4B42-9047-0EF44B00A83D}"/>
              </a:ext>
            </a:extLst>
          </p:cNvPr>
          <p:cNvSpPr/>
          <p:nvPr userDrawn="1"/>
        </p:nvSpPr>
        <p:spPr>
          <a:xfrm flipH="1">
            <a:off x="-19400" y="4858074"/>
            <a:ext cx="8089263" cy="2125254"/>
          </a:xfrm>
          <a:custGeom>
            <a:avLst/>
            <a:gdLst>
              <a:gd name="connsiteX0" fmla="*/ 0 w 5269794"/>
              <a:gd name="connsiteY0" fmla="*/ 1664962 h 1664962"/>
              <a:gd name="connsiteX1" fmla="*/ 2634897 w 5269794"/>
              <a:gd name="connsiteY1" fmla="*/ 0 h 1664962"/>
              <a:gd name="connsiteX2" fmla="*/ 5269794 w 5269794"/>
              <a:gd name="connsiteY2" fmla="*/ 1664962 h 1664962"/>
              <a:gd name="connsiteX3" fmla="*/ 0 w 5269794"/>
              <a:gd name="connsiteY3" fmla="*/ 1664962 h 1664962"/>
              <a:gd name="connsiteX0" fmla="*/ 0 w 5435247"/>
              <a:gd name="connsiteY0" fmla="*/ 2350762 h 2350762"/>
              <a:gd name="connsiteX1" fmla="*/ 5435247 w 5435247"/>
              <a:gd name="connsiteY1" fmla="*/ 0 h 2350762"/>
              <a:gd name="connsiteX2" fmla="*/ 5269794 w 5435247"/>
              <a:gd name="connsiteY2" fmla="*/ 2350762 h 2350762"/>
              <a:gd name="connsiteX3" fmla="*/ 0 w 5435247"/>
              <a:gd name="connsiteY3" fmla="*/ 2350762 h 2350762"/>
              <a:gd name="connsiteX0" fmla="*/ 0 w 5450769"/>
              <a:gd name="connsiteY0" fmla="*/ 2350762 h 2465062"/>
              <a:gd name="connsiteX1" fmla="*/ 5435247 w 5450769"/>
              <a:gd name="connsiteY1" fmla="*/ 0 h 2465062"/>
              <a:gd name="connsiteX2" fmla="*/ 5450769 w 5450769"/>
              <a:gd name="connsiteY2" fmla="*/ 2465062 h 2465062"/>
              <a:gd name="connsiteX3" fmla="*/ 0 w 5450769"/>
              <a:gd name="connsiteY3" fmla="*/ 2350762 h 2465062"/>
              <a:gd name="connsiteX0" fmla="*/ 0 w 5435247"/>
              <a:gd name="connsiteY0" fmla="*/ 2350762 h 2474587"/>
              <a:gd name="connsiteX1" fmla="*/ 5435247 w 5435247"/>
              <a:gd name="connsiteY1" fmla="*/ 0 h 2474587"/>
              <a:gd name="connsiteX2" fmla="*/ 5431719 w 5435247"/>
              <a:gd name="connsiteY2" fmla="*/ 2474587 h 2474587"/>
              <a:gd name="connsiteX3" fmla="*/ 0 w 5435247"/>
              <a:gd name="connsiteY3" fmla="*/ 2350762 h 2474587"/>
              <a:gd name="connsiteX0" fmla="*/ 0 w 5416197"/>
              <a:gd name="connsiteY0" fmla="*/ 2474587 h 2474587"/>
              <a:gd name="connsiteX1" fmla="*/ 5416197 w 5416197"/>
              <a:gd name="connsiteY1" fmla="*/ 0 h 2474587"/>
              <a:gd name="connsiteX2" fmla="*/ 5412669 w 5416197"/>
              <a:gd name="connsiteY2" fmla="*/ 2474587 h 2474587"/>
              <a:gd name="connsiteX3" fmla="*/ 0 w 5416197"/>
              <a:gd name="connsiteY3" fmla="*/ 2474587 h 2474587"/>
              <a:gd name="connsiteX0" fmla="*/ 0 w 5435247"/>
              <a:gd name="connsiteY0" fmla="*/ 2503162 h 2503162"/>
              <a:gd name="connsiteX1" fmla="*/ 5435247 w 5435247"/>
              <a:gd name="connsiteY1" fmla="*/ 0 h 2503162"/>
              <a:gd name="connsiteX2" fmla="*/ 5412669 w 5435247"/>
              <a:gd name="connsiteY2" fmla="*/ 2503162 h 2503162"/>
              <a:gd name="connsiteX3" fmla="*/ 0 w 5435247"/>
              <a:gd name="connsiteY3" fmla="*/ 2503162 h 2503162"/>
              <a:gd name="connsiteX0" fmla="*/ 0 w 5412669"/>
              <a:gd name="connsiteY0" fmla="*/ 2484112 h 2484112"/>
              <a:gd name="connsiteX1" fmla="*/ 5368572 w 5412669"/>
              <a:gd name="connsiteY1" fmla="*/ 0 h 2484112"/>
              <a:gd name="connsiteX2" fmla="*/ 5412669 w 5412669"/>
              <a:gd name="connsiteY2" fmla="*/ 2484112 h 2484112"/>
              <a:gd name="connsiteX3" fmla="*/ 0 w 5412669"/>
              <a:gd name="connsiteY3" fmla="*/ 2484112 h 2484112"/>
              <a:gd name="connsiteX0" fmla="*/ 0 w 5416197"/>
              <a:gd name="connsiteY0" fmla="*/ 2465062 h 2465062"/>
              <a:gd name="connsiteX1" fmla="*/ 5416197 w 5416197"/>
              <a:gd name="connsiteY1" fmla="*/ 0 h 2465062"/>
              <a:gd name="connsiteX2" fmla="*/ 5412669 w 5416197"/>
              <a:gd name="connsiteY2" fmla="*/ 2465062 h 2465062"/>
              <a:gd name="connsiteX3" fmla="*/ 0 w 5416197"/>
              <a:gd name="connsiteY3" fmla="*/ 2465062 h 2465062"/>
              <a:gd name="connsiteX0" fmla="*/ 0 w 5416197"/>
              <a:gd name="connsiteY0" fmla="*/ 2465062 h 2465062"/>
              <a:gd name="connsiteX1" fmla="*/ 5416197 w 5416197"/>
              <a:gd name="connsiteY1" fmla="*/ 0 h 2465062"/>
              <a:gd name="connsiteX2" fmla="*/ 5307894 w 5416197"/>
              <a:gd name="connsiteY2" fmla="*/ 2407912 h 2465062"/>
              <a:gd name="connsiteX3" fmla="*/ 0 w 5416197"/>
              <a:gd name="connsiteY3" fmla="*/ 2465062 h 2465062"/>
              <a:gd name="connsiteX0" fmla="*/ 0 w 5416197"/>
              <a:gd name="connsiteY0" fmla="*/ 2465062 h 2465062"/>
              <a:gd name="connsiteX1" fmla="*/ 5416197 w 5416197"/>
              <a:gd name="connsiteY1" fmla="*/ 0 h 2465062"/>
              <a:gd name="connsiteX2" fmla="*/ 5384094 w 5416197"/>
              <a:gd name="connsiteY2" fmla="*/ 2455537 h 2465062"/>
              <a:gd name="connsiteX3" fmla="*/ 0 w 5416197"/>
              <a:gd name="connsiteY3" fmla="*/ 2465062 h 2465062"/>
              <a:gd name="connsiteX0" fmla="*/ 0 w 5416197"/>
              <a:gd name="connsiteY0" fmla="*/ 2465062 h 2465062"/>
              <a:gd name="connsiteX1" fmla="*/ 5416197 w 5416197"/>
              <a:gd name="connsiteY1" fmla="*/ 0 h 2465062"/>
              <a:gd name="connsiteX2" fmla="*/ 5307894 w 5416197"/>
              <a:gd name="connsiteY2" fmla="*/ 2350762 h 2465062"/>
              <a:gd name="connsiteX3" fmla="*/ 0 w 5416197"/>
              <a:gd name="connsiteY3" fmla="*/ 2465062 h 2465062"/>
              <a:gd name="connsiteX0" fmla="*/ 0 w 5416197"/>
              <a:gd name="connsiteY0" fmla="*/ 2465062 h 2474587"/>
              <a:gd name="connsiteX1" fmla="*/ 5416197 w 5416197"/>
              <a:gd name="connsiteY1" fmla="*/ 0 h 2474587"/>
              <a:gd name="connsiteX2" fmla="*/ 5403144 w 5416197"/>
              <a:gd name="connsiteY2" fmla="*/ 2474587 h 2474587"/>
              <a:gd name="connsiteX3" fmla="*/ 0 w 5416197"/>
              <a:gd name="connsiteY3" fmla="*/ 2465062 h 2474587"/>
              <a:gd name="connsiteX0" fmla="*/ 0 w 5416197"/>
              <a:gd name="connsiteY0" fmla="*/ 2388862 h 2398387"/>
              <a:gd name="connsiteX1" fmla="*/ 5416197 w 5416197"/>
              <a:gd name="connsiteY1" fmla="*/ 0 h 2398387"/>
              <a:gd name="connsiteX2" fmla="*/ 5403144 w 5416197"/>
              <a:gd name="connsiteY2" fmla="*/ 2398387 h 2398387"/>
              <a:gd name="connsiteX3" fmla="*/ 0 w 5416197"/>
              <a:gd name="connsiteY3" fmla="*/ 2388862 h 2398387"/>
              <a:gd name="connsiteX0" fmla="*/ 0 w 6419578"/>
              <a:gd name="connsiteY0" fmla="*/ 2305735 h 2398387"/>
              <a:gd name="connsiteX1" fmla="*/ 6419578 w 6419578"/>
              <a:gd name="connsiteY1" fmla="*/ 0 h 2398387"/>
              <a:gd name="connsiteX2" fmla="*/ 6406525 w 6419578"/>
              <a:gd name="connsiteY2" fmla="*/ 2398387 h 2398387"/>
              <a:gd name="connsiteX3" fmla="*/ 0 w 6419578"/>
              <a:gd name="connsiteY3" fmla="*/ 2305735 h 2398387"/>
              <a:gd name="connsiteX0" fmla="*/ 0 w 6438509"/>
              <a:gd name="connsiteY0" fmla="*/ 1711968 h 1804620"/>
              <a:gd name="connsiteX1" fmla="*/ 6438509 w 6438509"/>
              <a:gd name="connsiteY1" fmla="*/ 0 h 1804620"/>
              <a:gd name="connsiteX2" fmla="*/ 6406525 w 6438509"/>
              <a:gd name="connsiteY2" fmla="*/ 1804620 h 1804620"/>
              <a:gd name="connsiteX3" fmla="*/ 0 w 6438509"/>
              <a:gd name="connsiteY3" fmla="*/ 1711968 h 1804620"/>
              <a:gd name="connsiteX0" fmla="*/ 0 w 6447975"/>
              <a:gd name="connsiteY0" fmla="*/ 2032602 h 2125254"/>
              <a:gd name="connsiteX1" fmla="*/ 6447975 w 6447975"/>
              <a:gd name="connsiteY1" fmla="*/ 0 h 2125254"/>
              <a:gd name="connsiteX2" fmla="*/ 6406525 w 6447975"/>
              <a:gd name="connsiteY2" fmla="*/ 2125254 h 2125254"/>
              <a:gd name="connsiteX3" fmla="*/ 0 w 6447975"/>
              <a:gd name="connsiteY3" fmla="*/ 2032602 h 2125254"/>
              <a:gd name="connsiteX0" fmla="*/ 0 w 6447975"/>
              <a:gd name="connsiteY0" fmla="*/ 2032602 h 2125254"/>
              <a:gd name="connsiteX1" fmla="*/ 6447975 w 6447975"/>
              <a:gd name="connsiteY1" fmla="*/ 0 h 2125254"/>
              <a:gd name="connsiteX2" fmla="*/ 6447975 w 6447975"/>
              <a:gd name="connsiteY2" fmla="*/ 2125254 h 2125254"/>
              <a:gd name="connsiteX3" fmla="*/ 0 w 6447975"/>
              <a:gd name="connsiteY3" fmla="*/ 2032602 h 212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975" h="2125254">
                <a:moveTo>
                  <a:pt x="0" y="2032602"/>
                </a:moveTo>
                <a:lnTo>
                  <a:pt x="6447975" y="0"/>
                </a:lnTo>
                <a:lnTo>
                  <a:pt x="6447975" y="2125254"/>
                </a:lnTo>
                <a:lnTo>
                  <a:pt x="0" y="2032602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83" t="-66146" r="-32683" b="-1455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6883D58-F7AB-4EB3-863F-24B8FA4307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9401" y="4858075"/>
            <a:ext cx="8029289" cy="1999926"/>
          </a:xfrm>
          <a:prstGeom prst="triangle">
            <a:avLst>
              <a:gd name="adj" fmla="val 52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Isosceles Triangle 25">
            <a:extLst>
              <a:ext uri="{FF2B5EF4-FFF2-40B4-BE49-F238E27FC236}">
                <a16:creationId xmlns:a16="http://schemas.microsoft.com/office/drawing/2014/main" id="{9B64129C-DF8D-4129-8878-D5188B6C5AB9}"/>
              </a:ext>
            </a:extLst>
          </p:cNvPr>
          <p:cNvSpPr/>
          <p:nvPr userDrawn="1"/>
        </p:nvSpPr>
        <p:spPr>
          <a:xfrm>
            <a:off x="-22526" y="4855805"/>
            <a:ext cx="8179248" cy="2121795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43519"/>
              <a:gd name="connsiteY0" fmla="*/ 1362456 h 1362456"/>
              <a:gd name="connsiteX1" fmla="*/ 0 w 8143519"/>
              <a:gd name="connsiteY1" fmla="*/ 0 h 1362456"/>
              <a:gd name="connsiteX2" fmla="*/ 8143519 w 8143519"/>
              <a:gd name="connsiteY2" fmla="*/ 1325847 h 1362456"/>
              <a:gd name="connsiteX3" fmla="*/ 0 w 8143519"/>
              <a:gd name="connsiteY3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3519" h="1362456">
                <a:moveTo>
                  <a:pt x="0" y="1362456"/>
                </a:moveTo>
                <a:lnTo>
                  <a:pt x="0" y="0"/>
                </a:lnTo>
                <a:lnTo>
                  <a:pt x="8143519" y="1325847"/>
                </a:lnTo>
                <a:lnTo>
                  <a:pt x="0" y="1362456"/>
                </a:lnTo>
                <a:close/>
              </a:path>
            </a:pathLst>
          </a:custGeom>
          <a:solidFill>
            <a:srgbClr val="84BD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5" name="Isosceles Triangle 25">
            <a:extLst>
              <a:ext uri="{FF2B5EF4-FFF2-40B4-BE49-F238E27FC236}">
                <a16:creationId xmlns:a16="http://schemas.microsoft.com/office/drawing/2014/main" id="{8C6A8393-B98D-4D23-A4A1-3D09566EA922}"/>
              </a:ext>
            </a:extLst>
          </p:cNvPr>
          <p:cNvSpPr/>
          <p:nvPr userDrawn="1"/>
        </p:nvSpPr>
        <p:spPr>
          <a:xfrm rot="10800000">
            <a:off x="3852282" y="-43512"/>
            <a:ext cx="8349243" cy="2298748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29397"/>
              <a:gd name="connsiteY0" fmla="*/ 1400765 h 1400765"/>
              <a:gd name="connsiteX1" fmla="*/ 9525 w 8129397"/>
              <a:gd name="connsiteY1" fmla="*/ 0 h 1400765"/>
              <a:gd name="connsiteX2" fmla="*/ 8129397 w 8129397"/>
              <a:gd name="connsiteY2" fmla="*/ 1371600 h 1400765"/>
              <a:gd name="connsiteX3" fmla="*/ 0 w 8129397"/>
              <a:gd name="connsiteY3" fmla="*/ 1400765 h 14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9397" h="1400765">
                <a:moveTo>
                  <a:pt x="0" y="1400765"/>
                </a:moveTo>
                <a:lnTo>
                  <a:pt x="9525" y="0"/>
                </a:lnTo>
                <a:lnTo>
                  <a:pt x="8129397" y="1371600"/>
                </a:lnTo>
                <a:lnTo>
                  <a:pt x="0" y="1400765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D9CF1E-9D03-4354-9B88-C3D2671A38E5}"/>
              </a:ext>
            </a:extLst>
          </p:cNvPr>
          <p:cNvCxnSpPr>
            <a:cxnSpLocks/>
          </p:cNvCxnSpPr>
          <p:nvPr userDrawn="1"/>
        </p:nvCxnSpPr>
        <p:spPr>
          <a:xfrm>
            <a:off x="4391370" y="1127006"/>
            <a:ext cx="0" cy="10902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6CE36-90E9-4853-B218-62903D205D12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568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E245E8-E450-445B-8838-2F4A723AFBEB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230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1A67FC9-D467-4584-8BD4-016AA188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6" y="6664597"/>
            <a:ext cx="6732587" cy="328614"/>
          </a:xfrm>
        </p:spPr>
        <p:txBody>
          <a:bodyPr/>
          <a:lstStyle>
            <a:lvl1pPr>
              <a:defRPr lang="en-US" sz="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3" y="898277"/>
            <a:ext cx="3822365" cy="1457233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lang="en-US" b="1"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FE25DC4-8CF7-4440-8B59-60FC0EB57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2306" y="1077519"/>
            <a:ext cx="3079112" cy="1287660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94630F-BE69-4BA9-93A4-2E03D7ADFE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26226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AAA7851-3186-4173-884B-0AA410F61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352" y="2605962"/>
            <a:ext cx="3430683" cy="584775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10AD380E-4D99-4CBB-BCF5-7B029F3C0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0660" y="2605962"/>
            <a:ext cx="3430683" cy="626749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41A9E906-7F03-4DD1-8976-10C40BD4D8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966" y="2605962"/>
            <a:ext cx="3430683" cy="584775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4D78A7A-C569-410A-A633-810EC7AF14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9966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7746CC70-16DF-4617-8648-312FC1182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0660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7F48727E-F4E9-4BB7-B16A-246E9925D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352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5245793F-8284-4205-B4F4-472645E09D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2748" y="51569"/>
            <a:ext cx="6890193" cy="2203669"/>
          </a:xfrm>
        </p:spPr>
        <p:txBody>
          <a:bodyPr/>
          <a:lstStyle>
            <a:lvl1pPr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3170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6883D58-F7AB-4EB3-863F-24B8FA4307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226" y="4826811"/>
            <a:ext cx="7940646" cy="2054636"/>
          </a:xfrm>
          <a:custGeom>
            <a:avLst/>
            <a:gdLst>
              <a:gd name="connsiteX0" fmla="*/ 0 w 8029289"/>
              <a:gd name="connsiteY0" fmla="*/ 1999927 h 1999927"/>
              <a:gd name="connsiteX1" fmla="*/ 41752 w 8029289"/>
              <a:gd name="connsiteY1" fmla="*/ 0 h 1999927"/>
              <a:gd name="connsiteX2" fmla="*/ 8029289 w 8029289"/>
              <a:gd name="connsiteY2" fmla="*/ 1999927 h 1999927"/>
              <a:gd name="connsiteX3" fmla="*/ 0 w 8029289"/>
              <a:gd name="connsiteY3" fmla="*/ 1999927 h 1999927"/>
              <a:gd name="connsiteX0" fmla="*/ 0 w 8029289"/>
              <a:gd name="connsiteY0" fmla="*/ 2031189 h 2031189"/>
              <a:gd name="connsiteX1" fmla="*/ 57383 w 8029289"/>
              <a:gd name="connsiteY1" fmla="*/ 0 h 2031189"/>
              <a:gd name="connsiteX2" fmla="*/ 8029289 w 8029289"/>
              <a:gd name="connsiteY2" fmla="*/ 2031189 h 2031189"/>
              <a:gd name="connsiteX3" fmla="*/ 0 w 8029289"/>
              <a:gd name="connsiteY3" fmla="*/ 2031189 h 2031189"/>
              <a:gd name="connsiteX0" fmla="*/ 5140 w 7971906"/>
              <a:gd name="connsiteY0" fmla="*/ 2054635 h 2054635"/>
              <a:gd name="connsiteX1" fmla="*/ 0 w 7971906"/>
              <a:gd name="connsiteY1" fmla="*/ 0 h 2054635"/>
              <a:gd name="connsiteX2" fmla="*/ 7971906 w 7971906"/>
              <a:gd name="connsiteY2" fmla="*/ 2031189 h 2054635"/>
              <a:gd name="connsiteX3" fmla="*/ 5140 w 7971906"/>
              <a:gd name="connsiteY3" fmla="*/ 2054635 h 2054635"/>
              <a:gd name="connsiteX0" fmla="*/ 5140 w 7940645"/>
              <a:gd name="connsiteY0" fmla="*/ 2054635 h 2054635"/>
              <a:gd name="connsiteX1" fmla="*/ 0 w 7940645"/>
              <a:gd name="connsiteY1" fmla="*/ 0 h 2054635"/>
              <a:gd name="connsiteX2" fmla="*/ 7940645 w 7940645"/>
              <a:gd name="connsiteY2" fmla="*/ 2046819 h 2054635"/>
              <a:gd name="connsiteX3" fmla="*/ 5140 w 7940645"/>
              <a:gd name="connsiteY3" fmla="*/ 2054635 h 205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0645" h="2054635">
                <a:moveTo>
                  <a:pt x="5140" y="2054635"/>
                </a:moveTo>
                <a:cubicBezTo>
                  <a:pt x="3427" y="1369757"/>
                  <a:pt x="1713" y="684878"/>
                  <a:pt x="0" y="0"/>
                </a:cubicBezTo>
                <a:lnTo>
                  <a:pt x="7940645" y="2046819"/>
                </a:lnTo>
                <a:lnTo>
                  <a:pt x="5140" y="205463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Isosceles Triangle 25">
            <a:extLst>
              <a:ext uri="{FF2B5EF4-FFF2-40B4-BE49-F238E27FC236}">
                <a16:creationId xmlns:a16="http://schemas.microsoft.com/office/drawing/2014/main" id="{8C6A8393-B98D-4D23-A4A1-3D09566EA922}"/>
              </a:ext>
            </a:extLst>
          </p:cNvPr>
          <p:cNvSpPr/>
          <p:nvPr userDrawn="1"/>
        </p:nvSpPr>
        <p:spPr>
          <a:xfrm rot="10800000">
            <a:off x="3852282" y="-43512"/>
            <a:ext cx="8349243" cy="2298748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29397"/>
              <a:gd name="connsiteY0" fmla="*/ 1400765 h 1400765"/>
              <a:gd name="connsiteX1" fmla="*/ 9525 w 8129397"/>
              <a:gd name="connsiteY1" fmla="*/ 0 h 1400765"/>
              <a:gd name="connsiteX2" fmla="*/ 8129397 w 8129397"/>
              <a:gd name="connsiteY2" fmla="*/ 1371600 h 1400765"/>
              <a:gd name="connsiteX3" fmla="*/ 0 w 8129397"/>
              <a:gd name="connsiteY3" fmla="*/ 1400765 h 14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9397" h="1400765">
                <a:moveTo>
                  <a:pt x="0" y="1400765"/>
                </a:moveTo>
                <a:lnTo>
                  <a:pt x="9525" y="0"/>
                </a:lnTo>
                <a:lnTo>
                  <a:pt x="8129397" y="1371600"/>
                </a:lnTo>
                <a:lnTo>
                  <a:pt x="0" y="1400765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D9CF1E-9D03-4354-9B88-C3D2671A38E5}"/>
              </a:ext>
            </a:extLst>
          </p:cNvPr>
          <p:cNvCxnSpPr>
            <a:cxnSpLocks/>
          </p:cNvCxnSpPr>
          <p:nvPr userDrawn="1"/>
        </p:nvCxnSpPr>
        <p:spPr>
          <a:xfrm>
            <a:off x="4391370" y="1127006"/>
            <a:ext cx="0" cy="10902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6CE36-90E9-4853-B218-62903D205D12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568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E245E8-E450-445B-8838-2F4A723AFBEB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230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1A67FC9-D467-4584-8BD4-016AA188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5" y="6536208"/>
            <a:ext cx="6732587" cy="328614"/>
          </a:xfrm>
        </p:spPr>
        <p:txBody>
          <a:bodyPr/>
          <a:lstStyle>
            <a:lvl1pPr>
              <a:defRPr lang="en-US" sz="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3" y="898277"/>
            <a:ext cx="3822365" cy="1457233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lang="en-US" b="1"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FE25DC4-8CF7-4440-8B59-60FC0EB57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2306" y="1077519"/>
            <a:ext cx="3079112" cy="1287660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AAA7851-3186-4173-884B-0AA410F61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352" y="2605962"/>
            <a:ext cx="3430683" cy="584775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10AD380E-4D99-4CBB-BCF5-7B029F3C0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0660" y="2605962"/>
            <a:ext cx="3430683" cy="626749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7746CC70-16DF-4617-8648-312FC1182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0660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7F48727E-F4E9-4BB7-B16A-246E9925D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352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5245793F-8284-4205-B4F4-472645E09D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2748" y="51569"/>
            <a:ext cx="6890193" cy="2203669"/>
          </a:xfrm>
        </p:spPr>
        <p:txBody>
          <a:bodyPr/>
          <a:lstStyle>
            <a:lvl1pPr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2995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6883D58-F7AB-4EB3-863F-24B8FA4307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226" y="4826811"/>
            <a:ext cx="7940646" cy="2054636"/>
          </a:xfrm>
          <a:custGeom>
            <a:avLst/>
            <a:gdLst>
              <a:gd name="connsiteX0" fmla="*/ 0 w 8029289"/>
              <a:gd name="connsiteY0" fmla="*/ 1999927 h 1999927"/>
              <a:gd name="connsiteX1" fmla="*/ 41752 w 8029289"/>
              <a:gd name="connsiteY1" fmla="*/ 0 h 1999927"/>
              <a:gd name="connsiteX2" fmla="*/ 8029289 w 8029289"/>
              <a:gd name="connsiteY2" fmla="*/ 1999927 h 1999927"/>
              <a:gd name="connsiteX3" fmla="*/ 0 w 8029289"/>
              <a:gd name="connsiteY3" fmla="*/ 1999927 h 1999927"/>
              <a:gd name="connsiteX0" fmla="*/ 0 w 8029289"/>
              <a:gd name="connsiteY0" fmla="*/ 2031189 h 2031189"/>
              <a:gd name="connsiteX1" fmla="*/ 57383 w 8029289"/>
              <a:gd name="connsiteY1" fmla="*/ 0 h 2031189"/>
              <a:gd name="connsiteX2" fmla="*/ 8029289 w 8029289"/>
              <a:gd name="connsiteY2" fmla="*/ 2031189 h 2031189"/>
              <a:gd name="connsiteX3" fmla="*/ 0 w 8029289"/>
              <a:gd name="connsiteY3" fmla="*/ 2031189 h 2031189"/>
              <a:gd name="connsiteX0" fmla="*/ 5140 w 7971906"/>
              <a:gd name="connsiteY0" fmla="*/ 2054635 h 2054635"/>
              <a:gd name="connsiteX1" fmla="*/ 0 w 7971906"/>
              <a:gd name="connsiteY1" fmla="*/ 0 h 2054635"/>
              <a:gd name="connsiteX2" fmla="*/ 7971906 w 7971906"/>
              <a:gd name="connsiteY2" fmla="*/ 2031189 h 2054635"/>
              <a:gd name="connsiteX3" fmla="*/ 5140 w 7971906"/>
              <a:gd name="connsiteY3" fmla="*/ 2054635 h 2054635"/>
              <a:gd name="connsiteX0" fmla="*/ 5140 w 7940645"/>
              <a:gd name="connsiteY0" fmla="*/ 2054635 h 2054635"/>
              <a:gd name="connsiteX1" fmla="*/ 0 w 7940645"/>
              <a:gd name="connsiteY1" fmla="*/ 0 h 2054635"/>
              <a:gd name="connsiteX2" fmla="*/ 7940645 w 7940645"/>
              <a:gd name="connsiteY2" fmla="*/ 2046819 h 2054635"/>
              <a:gd name="connsiteX3" fmla="*/ 5140 w 7940645"/>
              <a:gd name="connsiteY3" fmla="*/ 2054635 h 205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0645" h="2054635">
                <a:moveTo>
                  <a:pt x="5140" y="2054635"/>
                </a:moveTo>
                <a:cubicBezTo>
                  <a:pt x="3427" y="1369757"/>
                  <a:pt x="1713" y="684878"/>
                  <a:pt x="0" y="0"/>
                </a:cubicBezTo>
                <a:lnTo>
                  <a:pt x="7940645" y="2046819"/>
                </a:lnTo>
                <a:lnTo>
                  <a:pt x="5140" y="205463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Isosceles Triangle 25">
            <a:extLst>
              <a:ext uri="{FF2B5EF4-FFF2-40B4-BE49-F238E27FC236}">
                <a16:creationId xmlns:a16="http://schemas.microsoft.com/office/drawing/2014/main" id="{8C6A8393-B98D-4D23-A4A1-3D09566EA922}"/>
              </a:ext>
            </a:extLst>
          </p:cNvPr>
          <p:cNvSpPr/>
          <p:nvPr userDrawn="1"/>
        </p:nvSpPr>
        <p:spPr>
          <a:xfrm rot="10800000">
            <a:off x="3852282" y="-43512"/>
            <a:ext cx="8349243" cy="2298748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29397"/>
              <a:gd name="connsiteY0" fmla="*/ 1400765 h 1400765"/>
              <a:gd name="connsiteX1" fmla="*/ 9525 w 8129397"/>
              <a:gd name="connsiteY1" fmla="*/ 0 h 1400765"/>
              <a:gd name="connsiteX2" fmla="*/ 8129397 w 8129397"/>
              <a:gd name="connsiteY2" fmla="*/ 1371600 h 1400765"/>
              <a:gd name="connsiteX3" fmla="*/ 0 w 8129397"/>
              <a:gd name="connsiteY3" fmla="*/ 1400765 h 14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9397" h="1400765">
                <a:moveTo>
                  <a:pt x="0" y="1400765"/>
                </a:moveTo>
                <a:lnTo>
                  <a:pt x="9525" y="0"/>
                </a:lnTo>
                <a:lnTo>
                  <a:pt x="8129397" y="1371600"/>
                </a:lnTo>
                <a:lnTo>
                  <a:pt x="0" y="1400765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D9CF1E-9D03-4354-9B88-C3D2671A38E5}"/>
              </a:ext>
            </a:extLst>
          </p:cNvPr>
          <p:cNvCxnSpPr>
            <a:cxnSpLocks/>
          </p:cNvCxnSpPr>
          <p:nvPr userDrawn="1"/>
        </p:nvCxnSpPr>
        <p:spPr>
          <a:xfrm>
            <a:off x="3710678" y="1153403"/>
            <a:ext cx="0" cy="10902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6CE36-90E9-4853-B218-62903D205D12}"/>
              </a:ext>
            </a:extLst>
          </p:cNvPr>
          <p:cNvCxnSpPr>
            <a:cxnSpLocks/>
          </p:cNvCxnSpPr>
          <p:nvPr userDrawn="1"/>
        </p:nvCxnSpPr>
        <p:spPr>
          <a:xfrm>
            <a:off x="641132" y="3015512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E245E8-E450-445B-8838-2F4A723AFBEB}"/>
              </a:ext>
            </a:extLst>
          </p:cNvPr>
          <p:cNvCxnSpPr>
            <a:cxnSpLocks/>
          </p:cNvCxnSpPr>
          <p:nvPr userDrawn="1"/>
        </p:nvCxnSpPr>
        <p:spPr>
          <a:xfrm>
            <a:off x="6379779" y="3015512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1A67FC9-D467-4584-8BD4-016AA188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5" y="6536208"/>
            <a:ext cx="6732587" cy="328614"/>
          </a:xfrm>
        </p:spPr>
        <p:txBody>
          <a:bodyPr/>
          <a:lstStyle>
            <a:lvl1pPr>
              <a:defRPr lang="en-US" sz="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4" y="898277"/>
            <a:ext cx="3340928" cy="1457233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lang="en-US" b="1"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FE25DC4-8CF7-4440-8B59-60FC0EB57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97860" y="1039384"/>
            <a:ext cx="3079112" cy="1287660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AAA7851-3186-4173-884B-0AA410F61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352" y="2497674"/>
            <a:ext cx="5584648" cy="626749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10AD380E-4D99-4CBB-BCF5-7B029F3C0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6207" y="2497674"/>
            <a:ext cx="5297214" cy="626749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7746CC70-16DF-4617-8648-312FC1182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6207" y="3332983"/>
            <a:ext cx="5297214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7F48727E-F4E9-4BB7-B16A-246E9925D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352" y="3332983"/>
            <a:ext cx="5584648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5245793F-8284-4205-B4F4-472645E09D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2748" y="51569"/>
            <a:ext cx="6890193" cy="2203669"/>
          </a:xfrm>
        </p:spPr>
        <p:txBody>
          <a:bodyPr/>
          <a:lstStyle>
            <a:lvl1pPr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582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6883D58-F7AB-4EB3-863F-24B8FA4307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226" y="4826811"/>
            <a:ext cx="7940646" cy="2054636"/>
          </a:xfrm>
          <a:custGeom>
            <a:avLst/>
            <a:gdLst>
              <a:gd name="connsiteX0" fmla="*/ 0 w 8029289"/>
              <a:gd name="connsiteY0" fmla="*/ 1999927 h 1999927"/>
              <a:gd name="connsiteX1" fmla="*/ 41752 w 8029289"/>
              <a:gd name="connsiteY1" fmla="*/ 0 h 1999927"/>
              <a:gd name="connsiteX2" fmla="*/ 8029289 w 8029289"/>
              <a:gd name="connsiteY2" fmla="*/ 1999927 h 1999927"/>
              <a:gd name="connsiteX3" fmla="*/ 0 w 8029289"/>
              <a:gd name="connsiteY3" fmla="*/ 1999927 h 1999927"/>
              <a:gd name="connsiteX0" fmla="*/ 0 w 8029289"/>
              <a:gd name="connsiteY0" fmla="*/ 2031189 h 2031189"/>
              <a:gd name="connsiteX1" fmla="*/ 57383 w 8029289"/>
              <a:gd name="connsiteY1" fmla="*/ 0 h 2031189"/>
              <a:gd name="connsiteX2" fmla="*/ 8029289 w 8029289"/>
              <a:gd name="connsiteY2" fmla="*/ 2031189 h 2031189"/>
              <a:gd name="connsiteX3" fmla="*/ 0 w 8029289"/>
              <a:gd name="connsiteY3" fmla="*/ 2031189 h 2031189"/>
              <a:gd name="connsiteX0" fmla="*/ 5140 w 7971906"/>
              <a:gd name="connsiteY0" fmla="*/ 2054635 h 2054635"/>
              <a:gd name="connsiteX1" fmla="*/ 0 w 7971906"/>
              <a:gd name="connsiteY1" fmla="*/ 0 h 2054635"/>
              <a:gd name="connsiteX2" fmla="*/ 7971906 w 7971906"/>
              <a:gd name="connsiteY2" fmla="*/ 2031189 h 2054635"/>
              <a:gd name="connsiteX3" fmla="*/ 5140 w 7971906"/>
              <a:gd name="connsiteY3" fmla="*/ 2054635 h 2054635"/>
              <a:gd name="connsiteX0" fmla="*/ 5140 w 7940645"/>
              <a:gd name="connsiteY0" fmla="*/ 2054635 h 2054635"/>
              <a:gd name="connsiteX1" fmla="*/ 0 w 7940645"/>
              <a:gd name="connsiteY1" fmla="*/ 0 h 2054635"/>
              <a:gd name="connsiteX2" fmla="*/ 7940645 w 7940645"/>
              <a:gd name="connsiteY2" fmla="*/ 2046819 h 2054635"/>
              <a:gd name="connsiteX3" fmla="*/ 5140 w 7940645"/>
              <a:gd name="connsiteY3" fmla="*/ 2054635 h 205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0645" h="2054635">
                <a:moveTo>
                  <a:pt x="5140" y="2054635"/>
                </a:moveTo>
                <a:cubicBezTo>
                  <a:pt x="3427" y="1369757"/>
                  <a:pt x="1713" y="684878"/>
                  <a:pt x="0" y="0"/>
                </a:cubicBezTo>
                <a:lnTo>
                  <a:pt x="7940645" y="2046819"/>
                </a:lnTo>
                <a:lnTo>
                  <a:pt x="5140" y="205463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Isosceles Triangle 25">
            <a:extLst>
              <a:ext uri="{FF2B5EF4-FFF2-40B4-BE49-F238E27FC236}">
                <a16:creationId xmlns:a16="http://schemas.microsoft.com/office/drawing/2014/main" id="{8C6A8393-B98D-4D23-A4A1-3D09566EA922}"/>
              </a:ext>
            </a:extLst>
          </p:cNvPr>
          <p:cNvSpPr/>
          <p:nvPr userDrawn="1"/>
        </p:nvSpPr>
        <p:spPr>
          <a:xfrm rot="10800000">
            <a:off x="3852282" y="-43512"/>
            <a:ext cx="8349243" cy="2298748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29397"/>
              <a:gd name="connsiteY0" fmla="*/ 1400765 h 1400765"/>
              <a:gd name="connsiteX1" fmla="*/ 9525 w 8129397"/>
              <a:gd name="connsiteY1" fmla="*/ 0 h 1400765"/>
              <a:gd name="connsiteX2" fmla="*/ 8129397 w 8129397"/>
              <a:gd name="connsiteY2" fmla="*/ 1371600 h 1400765"/>
              <a:gd name="connsiteX3" fmla="*/ 0 w 8129397"/>
              <a:gd name="connsiteY3" fmla="*/ 1400765 h 14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9397" h="1400765">
                <a:moveTo>
                  <a:pt x="0" y="1400765"/>
                </a:moveTo>
                <a:lnTo>
                  <a:pt x="9525" y="0"/>
                </a:lnTo>
                <a:lnTo>
                  <a:pt x="8129397" y="1371600"/>
                </a:lnTo>
                <a:lnTo>
                  <a:pt x="0" y="1400765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D9CF1E-9D03-4354-9B88-C3D2671A38E5}"/>
              </a:ext>
            </a:extLst>
          </p:cNvPr>
          <p:cNvCxnSpPr>
            <a:cxnSpLocks/>
          </p:cNvCxnSpPr>
          <p:nvPr userDrawn="1"/>
        </p:nvCxnSpPr>
        <p:spPr>
          <a:xfrm>
            <a:off x="4391370" y="1127006"/>
            <a:ext cx="0" cy="10902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6CE36-90E9-4853-B218-62903D205D12}"/>
              </a:ext>
            </a:extLst>
          </p:cNvPr>
          <p:cNvCxnSpPr>
            <a:cxnSpLocks/>
          </p:cNvCxnSpPr>
          <p:nvPr userDrawn="1"/>
        </p:nvCxnSpPr>
        <p:spPr>
          <a:xfrm>
            <a:off x="641132" y="3183960"/>
            <a:ext cx="579419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1A67FC9-D467-4584-8BD4-016AA188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5" y="6536208"/>
            <a:ext cx="6732587" cy="328614"/>
          </a:xfrm>
        </p:spPr>
        <p:txBody>
          <a:bodyPr/>
          <a:lstStyle>
            <a:lvl1pPr>
              <a:defRPr lang="en-US" sz="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3" y="898277"/>
            <a:ext cx="3822365" cy="1457233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lang="en-US" b="1"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FE25DC4-8CF7-4440-8B59-60FC0EB57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2306" y="1077519"/>
            <a:ext cx="3079112" cy="1287660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AAA7851-3186-4173-884B-0AA410F61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352" y="2605962"/>
            <a:ext cx="7010065" cy="626749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7F48727E-F4E9-4BB7-B16A-246E9925D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352" y="3332983"/>
            <a:ext cx="7010065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5245793F-8284-4205-B4F4-472645E09D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2748" y="51569"/>
            <a:ext cx="6890193" cy="2203669"/>
          </a:xfrm>
        </p:spPr>
        <p:txBody>
          <a:bodyPr/>
          <a:lstStyle>
            <a:lvl1pPr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95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78AA-926B-2361-903C-A443D62A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E45A8-1B4F-77AD-5F93-3EF5E90C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36FEC-89EA-2AB3-551F-FD45F4E08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1930F-BAA0-CD63-BDF5-1239C65B5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B94B3-4E95-F5C6-8052-8682908A3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67F2A-2EA5-5BAD-6284-2B30CA32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0214B-53D7-D1B1-CB46-8FFCE616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323D9-348D-340F-010A-144A0D96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3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25">
            <a:extLst>
              <a:ext uri="{FF2B5EF4-FFF2-40B4-BE49-F238E27FC236}">
                <a16:creationId xmlns:a16="http://schemas.microsoft.com/office/drawing/2014/main" id="{8C6A8393-B98D-4D23-A4A1-3D09566EA922}"/>
              </a:ext>
            </a:extLst>
          </p:cNvPr>
          <p:cNvSpPr/>
          <p:nvPr userDrawn="1"/>
        </p:nvSpPr>
        <p:spPr>
          <a:xfrm rot="10800000">
            <a:off x="3852282" y="-43512"/>
            <a:ext cx="8349243" cy="2298748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29397"/>
              <a:gd name="connsiteY0" fmla="*/ 1400765 h 1400765"/>
              <a:gd name="connsiteX1" fmla="*/ 9525 w 8129397"/>
              <a:gd name="connsiteY1" fmla="*/ 0 h 1400765"/>
              <a:gd name="connsiteX2" fmla="*/ 8129397 w 8129397"/>
              <a:gd name="connsiteY2" fmla="*/ 1371600 h 1400765"/>
              <a:gd name="connsiteX3" fmla="*/ 0 w 8129397"/>
              <a:gd name="connsiteY3" fmla="*/ 1400765 h 14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9397" h="1400765">
                <a:moveTo>
                  <a:pt x="0" y="1400765"/>
                </a:moveTo>
                <a:lnTo>
                  <a:pt x="9525" y="0"/>
                </a:lnTo>
                <a:lnTo>
                  <a:pt x="8129397" y="1371600"/>
                </a:lnTo>
                <a:lnTo>
                  <a:pt x="0" y="1400765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D9CF1E-9D03-4354-9B88-C3D2671A38E5}"/>
              </a:ext>
            </a:extLst>
          </p:cNvPr>
          <p:cNvCxnSpPr>
            <a:cxnSpLocks/>
          </p:cNvCxnSpPr>
          <p:nvPr userDrawn="1"/>
        </p:nvCxnSpPr>
        <p:spPr>
          <a:xfrm>
            <a:off x="4391370" y="1127006"/>
            <a:ext cx="0" cy="10902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6CE36-90E9-4853-B218-62903D205D12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568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E245E8-E450-445B-8838-2F4A723AFBEB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230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1A67FC9-D467-4584-8BD4-016AA188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6" y="6664597"/>
            <a:ext cx="6732587" cy="328614"/>
          </a:xfrm>
        </p:spPr>
        <p:txBody>
          <a:bodyPr/>
          <a:lstStyle>
            <a:lvl1pPr>
              <a:defRPr lang="en-US" sz="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3" y="898277"/>
            <a:ext cx="3822365" cy="1457233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lang="en-US" b="1"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FE25DC4-8CF7-4440-8B59-60FC0EB57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2306" y="1077519"/>
            <a:ext cx="3079112" cy="1287660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94630F-BE69-4BA9-93A4-2E03D7ADFE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26226" y="3183960"/>
            <a:ext cx="30791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AAA7851-3186-4173-884B-0AA410F61D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52" y="2605962"/>
            <a:ext cx="3430683" cy="584775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Available financing</a:t>
            </a:r>
            <a:endParaRPr lang="en-US" altLang="en-US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10AD380E-4D99-4CBB-BCF5-7B029F3C09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0660" y="2605962"/>
            <a:ext cx="3430683" cy="626749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Target applicants*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41A9E906-7F03-4DD1-8976-10C40BD4D8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9966" y="2605961"/>
            <a:ext cx="3660095" cy="428974"/>
          </a:xfrm>
        </p:spPr>
        <p:txBody>
          <a:bodyPr/>
          <a:lstStyle>
            <a:lvl1pPr>
              <a:defRPr lang="en-US" sz="3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3200">
                <a:latin typeface="+mj-lt"/>
              </a:rPr>
              <a:t>Why</a:t>
            </a:r>
          </a:p>
          <a:p>
            <a:endParaRPr lang="en-US" sz="3200">
              <a:latin typeface="+mj-lt"/>
            </a:endParaRP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4D78A7A-C569-410A-A633-810EC7AF14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9966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7746CC70-16DF-4617-8648-312FC1182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0660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7F48727E-F4E9-4BB7-B16A-246E9925D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352" y="3332983"/>
            <a:ext cx="3430683" cy="2500294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 styles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5245793F-8284-4205-B4F4-472645E09D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2748" y="51569"/>
            <a:ext cx="6890193" cy="2203669"/>
          </a:xfrm>
        </p:spPr>
        <p:txBody>
          <a:bodyPr/>
          <a:lstStyle>
            <a:lvl1pPr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B20D0FB2-DC5F-4F6D-A0E0-1A45EECDD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226" y="4826811"/>
            <a:ext cx="7940646" cy="2054636"/>
          </a:xfrm>
          <a:custGeom>
            <a:avLst/>
            <a:gdLst>
              <a:gd name="connsiteX0" fmla="*/ 0 w 8029289"/>
              <a:gd name="connsiteY0" fmla="*/ 1999927 h 1999927"/>
              <a:gd name="connsiteX1" fmla="*/ 41752 w 8029289"/>
              <a:gd name="connsiteY1" fmla="*/ 0 h 1999927"/>
              <a:gd name="connsiteX2" fmla="*/ 8029289 w 8029289"/>
              <a:gd name="connsiteY2" fmla="*/ 1999927 h 1999927"/>
              <a:gd name="connsiteX3" fmla="*/ 0 w 8029289"/>
              <a:gd name="connsiteY3" fmla="*/ 1999927 h 1999927"/>
              <a:gd name="connsiteX0" fmla="*/ 0 w 8029289"/>
              <a:gd name="connsiteY0" fmla="*/ 2031189 h 2031189"/>
              <a:gd name="connsiteX1" fmla="*/ 57383 w 8029289"/>
              <a:gd name="connsiteY1" fmla="*/ 0 h 2031189"/>
              <a:gd name="connsiteX2" fmla="*/ 8029289 w 8029289"/>
              <a:gd name="connsiteY2" fmla="*/ 2031189 h 2031189"/>
              <a:gd name="connsiteX3" fmla="*/ 0 w 8029289"/>
              <a:gd name="connsiteY3" fmla="*/ 2031189 h 2031189"/>
              <a:gd name="connsiteX0" fmla="*/ 5140 w 7971906"/>
              <a:gd name="connsiteY0" fmla="*/ 2054635 h 2054635"/>
              <a:gd name="connsiteX1" fmla="*/ 0 w 7971906"/>
              <a:gd name="connsiteY1" fmla="*/ 0 h 2054635"/>
              <a:gd name="connsiteX2" fmla="*/ 7971906 w 7971906"/>
              <a:gd name="connsiteY2" fmla="*/ 2031189 h 2054635"/>
              <a:gd name="connsiteX3" fmla="*/ 5140 w 7971906"/>
              <a:gd name="connsiteY3" fmla="*/ 2054635 h 2054635"/>
              <a:gd name="connsiteX0" fmla="*/ 5140 w 7940645"/>
              <a:gd name="connsiteY0" fmla="*/ 2054635 h 2054635"/>
              <a:gd name="connsiteX1" fmla="*/ 0 w 7940645"/>
              <a:gd name="connsiteY1" fmla="*/ 0 h 2054635"/>
              <a:gd name="connsiteX2" fmla="*/ 7940645 w 7940645"/>
              <a:gd name="connsiteY2" fmla="*/ 2046819 h 2054635"/>
              <a:gd name="connsiteX3" fmla="*/ 5140 w 7940645"/>
              <a:gd name="connsiteY3" fmla="*/ 2054635 h 205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0645" h="2054635">
                <a:moveTo>
                  <a:pt x="5140" y="2054635"/>
                </a:moveTo>
                <a:cubicBezTo>
                  <a:pt x="3427" y="1369757"/>
                  <a:pt x="1713" y="684878"/>
                  <a:pt x="0" y="0"/>
                </a:cubicBezTo>
                <a:lnTo>
                  <a:pt x="7940645" y="2046819"/>
                </a:lnTo>
                <a:lnTo>
                  <a:pt x="5140" y="205463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7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25">
            <a:extLst>
              <a:ext uri="{FF2B5EF4-FFF2-40B4-BE49-F238E27FC236}">
                <a16:creationId xmlns:a16="http://schemas.microsoft.com/office/drawing/2014/main" id="{8C6A8393-B98D-4D23-A4A1-3D09566EA922}"/>
              </a:ext>
            </a:extLst>
          </p:cNvPr>
          <p:cNvSpPr/>
          <p:nvPr userDrawn="1"/>
        </p:nvSpPr>
        <p:spPr>
          <a:xfrm rot="10800000">
            <a:off x="3852282" y="-43512"/>
            <a:ext cx="8349243" cy="2298748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29397"/>
              <a:gd name="connsiteY0" fmla="*/ 1400765 h 1400765"/>
              <a:gd name="connsiteX1" fmla="*/ 9525 w 8129397"/>
              <a:gd name="connsiteY1" fmla="*/ 0 h 1400765"/>
              <a:gd name="connsiteX2" fmla="*/ 8129397 w 8129397"/>
              <a:gd name="connsiteY2" fmla="*/ 1371600 h 1400765"/>
              <a:gd name="connsiteX3" fmla="*/ 0 w 8129397"/>
              <a:gd name="connsiteY3" fmla="*/ 1400765 h 14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9397" h="1400765">
                <a:moveTo>
                  <a:pt x="0" y="1400765"/>
                </a:moveTo>
                <a:lnTo>
                  <a:pt x="9525" y="0"/>
                </a:lnTo>
                <a:lnTo>
                  <a:pt x="8129397" y="1371600"/>
                </a:lnTo>
                <a:lnTo>
                  <a:pt x="0" y="1400765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D9CF1E-9D03-4354-9B88-C3D2671A38E5}"/>
              </a:ext>
            </a:extLst>
          </p:cNvPr>
          <p:cNvCxnSpPr>
            <a:cxnSpLocks/>
          </p:cNvCxnSpPr>
          <p:nvPr userDrawn="1"/>
        </p:nvCxnSpPr>
        <p:spPr>
          <a:xfrm>
            <a:off x="3681512" y="994533"/>
            <a:ext cx="0" cy="10902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1A67FC9-D467-4584-8BD4-016AA188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6" y="6664597"/>
            <a:ext cx="6732587" cy="328614"/>
          </a:xfrm>
        </p:spPr>
        <p:txBody>
          <a:bodyPr/>
          <a:lstStyle>
            <a:lvl1pPr>
              <a:defRPr lang="en-US" sz="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33" y="994533"/>
            <a:ext cx="2749205" cy="1457233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lang="en-US" b="1"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FE25DC4-8CF7-4440-8B59-60FC0EB57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5737" y="994533"/>
            <a:ext cx="3079112" cy="1287660"/>
          </a:xfrm>
        </p:spPr>
        <p:txBody>
          <a:bodyPr/>
          <a:lstStyle>
            <a:lvl1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5245793F-8284-4205-B4F4-472645E09D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2748" y="51569"/>
            <a:ext cx="6890193" cy="2203669"/>
          </a:xfrm>
        </p:spPr>
        <p:txBody>
          <a:bodyPr/>
          <a:lstStyle>
            <a:lvl1pPr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FD9ECA4E-F39F-485E-A6E9-87456791B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226" y="4826811"/>
            <a:ext cx="7940646" cy="2054636"/>
          </a:xfrm>
          <a:custGeom>
            <a:avLst/>
            <a:gdLst>
              <a:gd name="connsiteX0" fmla="*/ 0 w 8029289"/>
              <a:gd name="connsiteY0" fmla="*/ 1999927 h 1999927"/>
              <a:gd name="connsiteX1" fmla="*/ 41752 w 8029289"/>
              <a:gd name="connsiteY1" fmla="*/ 0 h 1999927"/>
              <a:gd name="connsiteX2" fmla="*/ 8029289 w 8029289"/>
              <a:gd name="connsiteY2" fmla="*/ 1999927 h 1999927"/>
              <a:gd name="connsiteX3" fmla="*/ 0 w 8029289"/>
              <a:gd name="connsiteY3" fmla="*/ 1999927 h 1999927"/>
              <a:gd name="connsiteX0" fmla="*/ 0 w 8029289"/>
              <a:gd name="connsiteY0" fmla="*/ 2031189 h 2031189"/>
              <a:gd name="connsiteX1" fmla="*/ 57383 w 8029289"/>
              <a:gd name="connsiteY1" fmla="*/ 0 h 2031189"/>
              <a:gd name="connsiteX2" fmla="*/ 8029289 w 8029289"/>
              <a:gd name="connsiteY2" fmla="*/ 2031189 h 2031189"/>
              <a:gd name="connsiteX3" fmla="*/ 0 w 8029289"/>
              <a:gd name="connsiteY3" fmla="*/ 2031189 h 2031189"/>
              <a:gd name="connsiteX0" fmla="*/ 5140 w 7971906"/>
              <a:gd name="connsiteY0" fmla="*/ 2054635 h 2054635"/>
              <a:gd name="connsiteX1" fmla="*/ 0 w 7971906"/>
              <a:gd name="connsiteY1" fmla="*/ 0 h 2054635"/>
              <a:gd name="connsiteX2" fmla="*/ 7971906 w 7971906"/>
              <a:gd name="connsiteY2" fmla="*/ 2031189 h 2054635"/>
              <a:gd name="connsiteX3" fmla="*/ 5140 w 7971906"/>
              <a:gd name="connsiteY3" fmla="*/ 2054635 h 2054635"/>
              <a:gd name="connsiteX0" fmla="*/ 5140 w 7940645"/>
              <a:gd name="connsiteY0" fmla="*/ 2054635 h 2054635"/>
              <a:gd name="connsiteX1" fmla="*/ 0 w 7940645"/>
              <a:gd name="connsiteY1" fmla="*/ 0 h 2054635"/>
              <a:gd name="connsiteX2" fmla="*/ 7940645 w 7940645"/>
              <a:gd name="connsiteY2" fmla="*/ 2046819 h 2054635"/>
              <a:gd name="connsiteX3" fmla="*/ 5140 w 7940645"/>
              <a:gd name="connsiteY3" fmla="*/ 2054635 h 205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0645" h="2054635">
                <a:moveTo>
                  <a:pt x="5140" y="2054635"/>
                </a:moveTo>
                <a:cubicBezTo>
                  <a:pt x="3427" y="1369757"/>
                  <a:pt x="1713" y="684878"/>
                  <a:pt x="0" y="0"/>
                </a:cubicBezTo>
                <a:lnTo>
                  <a:pt x="7940645" y="2046819"/>
                </a:lnTo>
                <a:lnTo>
                  <a:pt x="5140" y="205463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00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25">
            <a:extLst>
              <a:ext uri="{FF2B5EF4-FFF2-40B4-BE49-F238E27FC236}">
                <a16:creationId xmlns:a16="http://schemas.microsoft.com/office/drawing/2014/main" id="{8C6A8393-B98D-4D23-A4A1-3D09566EA922}"/>
              </a:ext>
            </a:extLst>
          </p:cNvPr>
          <p:cNvSpPr/>
          <p:nvPr userDrawn="1"/>
        </p:nvSpPr>
        <p:spPr>
          <a:xfrm rot="10800000">
            <a:off x="3852282" y="-43512"/>
            <a:ext cx="8349243" cy="2298748"/>
          </a:xfrm>
          <a:custGeom>
            <a:avLst/>
            <a:gdLst>
              <a:gd name="connsiteX0" fmla="*/ 0 w 5449824"/>
              <a:gd name="connsiteY0" fmla="*/ 4133088 h 4133088"/>
              <a:gd name="connsiteX1" fmla="*/ 2724912 w 5449824"/>
              <a:gd name="connsiteY1" fmla="*/ 0 h 4133088"/>
              <a:gd name="connsiteX2" fmla="*/ 5449824 w 5449824"/>
              <a:gd name="connsiteY2" fmla="*/ 4133088 h 4133088"/>
              <a:gd name="connsiteX3" fmla="*/ 0 w 5449824"/>
              <a:gd name="connsiteY3" fmla="*/ 4133088 h 4133088"/>
              <a:gd name="connsiteX0" fmla="*/ 0 w 5449824"/>
              <a:gd name="connsiteY0" fmla="*/ 2761488 h 2761488"/>
              <a:gd name="connsiteX1" fmla="*/ 0 w 5449824"/>
              <a:gd name="connsiteY1" fmla="*/ 0 h 2761488"/>
              <a:gd name="connsiteX2" fmla="*/ 5449824 w 5449824"/>
              <a:gd name="connsiteY2" fmla="*/ 2761488 h 2761488"/>
              <a:gd name="connsiteX3" fmla="*/ 0 w 5449824"/>
              <a:gd name="connsiteY3" fmla="*/ 2761488 h 2761488"/>
              <a:gd name="connsiteX0" fmla="*/ 0 w 8119872"/>
              <a:gd name="connsiteY0" fmla="*/ 2761488 h 2770632"/>
              <a:gd name="connsiteX1" fmla="*/ 0 w 8119872"/>
              <a:gd name="connsiteY1" fmla="*/ 0 h 2770632"/>
              <a:gd name="connsiteX2" fmla="*/ 8119872 w 8119872"/>
              <a:gd name="connsiteY2" fmla="*/ 2770632 h 2770632"/>
              <a:gd name="connsiteX3" fmla="*/ 0 w 8119872"/>
              <a:gd name="connsiteY3" fmla="*/ 2761488 h 2770632"/>
              <a:gd name="connsiteX0" fmla="*/ 0 w 8119872"/>
              <a:gd name="connsiteY0" fmla="*/ 1362456 h 1371600"/>
              <a:gd name="connsiteX1" fmla="*/ 0 w 8119872"/>
              <a:gd name="connsiteY1" fmla="*/ 0 h 1371600"/>
              <a:gd name="connsiteX2" fmla="*/ 8119872 w 8119872"/>
              <a:gd name="connsiteY2" fmla="*/ 1371600 h 1371600"/>
              <a:gd name="connsiteX3" fmla="*/ 0 w 8119872"/>
              <a:gd name="connsiteY3" fmla="*/ 1362456 h 1371600"/>
              <a:gd name="connsiteX0" fmla="*/ 0 w 8129397"/>
              <a:gd name="connsiteY0" fmla="*/ 1400765 h 1400765"/>
              <a:gd name="connsiteX1" fmla="*/ 9525 w 8129397"/>
              <a:gd name="connsiteY1" fmla="*/ 0 h 1400765"/>
              <a:gd name="connsiteX2" fmla="*/ 8129397 w 8129397"/>
              <a:gd name="connsiteY2" fmla="*/ 1371600 h 1400765"/>
              <a:gd name="connsiteX3" fmla="*/ 0 w 8129397"/>
              <a:gd name="connsiteY3" fmla="*/ 1400765 h 14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9397" h="1400765">
                <a:moveTo>
                  <a:pt x="0" y="1400765"/>
                </a:moveTo>
                <a:lnTo>
                  <a:pt x="9525" y="0"/>
                </a:lnTo>
                <a:lnTo>
                  <a:pt x="8129397" y="1371600"/>
                </a:lnTo>
                <a:lnTo>
                  <a:pt x="0" y="1400765"/>
                </a:lnTo>
                <a:close/>
              </a:path>
            </a:pathLst>
          </a:cu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2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F1A67FC9-D467-4584-8BD4-016AA188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6" y="6664597"/>
            <a:ext cx="6732587" cy="328614"/>
          </a:xfrm>
        </p:spPr>
        <p:txBody>
          <a:bodyPr/>
          <a:lstStyle>
            <a:lvl1pPr>
              <a:defRPr lang="en-US" sz="8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53" y="898277"/>
            <a:ext cx="3822365" cy="1457233"/>
          </a:xfr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defRPr lang="en-US" b="1"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FD9ECA4E-F39F-485E-A6E9-87456791B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5226" y="4826811"/>
            <a:ext cx="7940646" cy="2054636"/>
          </a:xfrm>
          <a:custGeom>
            <a:avLst/>
            <a:gdLst>
              <a:gd name="connsiteX0" fmla="*/ 0 w 8029289"/>
              <a:gd name="connsiteY0" fmla="*/ 1999927 h 1999927"/>
              <a:gd name="connsiteX1" fmla="*/ 41752 w 8029289"/>
              <a:gd name="connsiteY1" fmla="*/ 0 h 1999927"/>
              <a:gd name="connsiteX2" fmla="*/ 8029289 w 8029289"/>
              <a:gd name="connsiteY2" fmla="*/ 1999927 h 1999927"/>
              <a:gd name="connsiteX3" fmla="*/ 0 w 8029289"/>
              <a:gd name="connsiteY3" fmla="*/ 1999927 h 1999927"/>
              <a:gd name="connsiteX0" fmla="*/ 0 w 8029289"/>
              <a:gd name="connsiteY0" fmla="*/ 2031189 h 2031189"/>
              <a:gd name="connsiteX1" fmla="*/ 57383 w 8029289"/>
              <a:gd name="connsiteY1" fmla="*/ 0 h 2031189"/>
              <a:gd name="connsiteX2" fmla="*/ 8029289 w 8029289"/>
              <a:gd name="connsiteY2" fmla="*/ 2031189 h 2031189"/>
              <a:gd name="connsiteX3" fmla="*/ 0 w 8029289"/>
              <a:gd name="connsiteY3" fmla="*/ 2031189 h 2031189"/>
              <a:gd name="connsiteX0" fmla="*/ 5140 w 7971906"/>
              <a:gd name="connsiteY0" fmla="*/ 2054635 h 2054635"/>
              <a:gd name="connsiteX1" fmla="*/ 0 w 7971906"/>
              <a:gd name="connsiteY1" fmla="*/ 0 h 2054635"/>
              <a:gd name="connsiteX2" fmla="*/ 7971906 w 7971906"/>
              <a:gd name="connsiteY2" fmla="*/ 2031189 h 2054635"/>
              <a:gd name="connsiteX3" fmla="*/ 5140 w 7971906"/>
              <a:gd name="connsiteY3" fmla="*/ 2054635 h 2054635"/>
              <a:gd name="connsiteX0" fmla="*/ 5140 w 7940645"/>
              <a:gd name="connsiteY0" fmla="*/ 2054635 h 2054635"/>
              <a:gd name="connsiteX1" fmla="*/ 0 w 7940645"/>
              <a:gd name="connsiteY1" fmla="*/ 0 h 2054635"/>
              <a:gd name="connsiteX2" fmla="*/ 7940645 w 7940645"/>
              <a:gd name="connsiteY2" fmla="*/ 2046819 h 2054635"/>
              <a:gd name="connsiteX3" fmla="*/ 5140 w 7940645"/>
              <a:gd name="connsiteY3" fmla="*/ 2054635 h 205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0645" h="2054635">
                <a:moveTo>
                  <a:pt x="5140" y="2054635"/>
                </a:moveTo>
                <a:cubicBezTo>
                  <a:pt x="3427" y="1369757"/>
                  <a:pt x="1713" y="684878"/>
                  <a:pt x="0" y="0"/>
                </a:cubicBezTo>
                <a:lnTo>
                  <a:pt x="7940645" y="2046819"/>
                </a:lnTo>
                <a:lnTo>
                  <a:pt x="5140" y="2054635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CDA6-3A63-4EF9-90A8-3F248CC7E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68362"/>
            <a:ext cx="569061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A0ADA-DA76-4DE0-BB33-B60AF7A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610856" cy="13455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D77B-454D-416B-A3A7-1A57D54B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F7B26-CD02-463C-9DF2-A15349D2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2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E5E7-1140-4466-AAF1-058AEF37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570A-0401-4602-91D4-F09998AF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B9E8-F693-456A-8F35-3BBDF9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C81EC-B4C4-4791-9D2B-93E01F30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5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9DFA-9467-49C8-858C-EE3D2A12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7D5A5-9E56-437E-8F6D-5C6CE1C54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1A7F6-CD15-4859-9A28-E26ED9369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20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28ED-58A8-4239-839E-E8D4EBDC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C2F68-93A2-4DFA-82A4-9F2C27589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D6105-ADB7-4961-AED5-CD3590221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6B9DF-A333-46E6-A0A9-DD70BADAA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56" y="5949496"/>
            <a:ext cx="1378487" cy="9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3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5ADA-DB87-46BF-9F2B-ADFC7FB7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385C6-AEFE-4C91-8507-45DB27E67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C11A7-5FC7-4224-B7F7-4EDF1941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908A-D469-4540-8CE9-5CE49F1B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26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BA5B-F9E8-4378-AE89-CF12FE54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C3F2-4ECF-490B-8CAD-C13F9EBC8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64517-A81A-4117-8C5F-F9B4F7E13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28098-9A8A-463E-9E6E-8CDC212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A7AA9-CE30-42E8-AE21-94F0E856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0D7B-B6BE-4E5A-9593-BDA42BA1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AA538-8CB1-4E89-8225-EC4C14DE27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DB797-2364-413B-BA77-071973AE5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04ED9-7AA6-4F16-B29C-75F8EDA329A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833D1-4AD9-46CD-8E76-4E250D2C9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EF02C-0234-4E37-9924-D83E2377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765FF-3ACD-42A3-92E7-C8BB7113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1A37-C3F2-E897-1361-01AC5E1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AF8D2-FEF5-B946-7A29-2136B8B1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5581-B1A4-8490-360F-721BE08C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22EE4-7C61-0835-CBEA-C37668D0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13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9065-E044-493E-8F1C-81198656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978D-33BA-403D-8FC3-C47546E6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105A3-A6FF-4549-A36D-69173C5D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5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456E-15BD-4E95-BF74-A57EB11C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0973-9414-4195-AFFA-FDF3C5ED5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E100E-64B7-4154-9E98-5055506FA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031C6-8040-4518-AA08-9C8B25C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8A73A-FCC1-4DD0-A99F-031D8458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1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F400-F817-4752-8358-DA3E821F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055F7-C12F-43AE-9EDE-B31664369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90BB4-AC10-46DC-8560-B6569A27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7BF9F-CAEB-40D4-9F5B-7376D5E0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5658A-246E-4483-AEAE-E16FEAFC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0F12-9160-4CDF-9D28-FC104100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7DE91-3152-44C6-9E93-BB0C12651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FF1BB-E49E-4B80-B6DB-2B95C8AF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996A1-DD61-4016-AE82-64B10456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3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690CA-CFC4-48A9-97D4-75874123F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EE303-2C17-4DB5-BE5D-88DC76426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7C69-5AF4-4521-9402-A3C85E00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83E35-FFFB-4755-A26A-2816BB6E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71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63" y="810751"/>
            <a:ext cx="1136568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F5E6F0E6-329E-504D-BE1D-490C7D9DDDA9}"/>
              </a:ext>
            </a:extLst>
          </p:cNvPr>
          <p:cNvSpPr/>
          <p:nvPr userDrawn="1"/>
        </p:nvSpPr>
        <p:spPr>
          <a:xfrm rot="5400000">
            <a:off x="7732466" y="-3180345"/>
            <a:ext cx="1318943" cy="7639877"/>
          </a:xfrm>
          <a:custGeom>
            <a:avLst/>
            <a:gdLst>
              <a:gd name="connsiteX0" fmla="*/ 0 w 7274560"/>
              <a:gd name="connsiteY0" fmla="*/ 3799840 h 3799840"/>
              <a:gd name="connsiteX1" fmla="*/ 3637280 w 7274560"/>
              <a:gd name="connsiteY1" fmla="*/ 0 h 3799840"/>
              <a:gd name="connsiteX2" fmla="*/ 7274560 w 7274560"/>
              <a:gd name="connsiteY2" fmla="*/ 3799840 h 3799840"/>
              <a:gd name="connsiteX3" fmla="*/ 0 w 7274560"/>
              <a:gd name="connsiteY3" fmla="*/ 3799840 h 3799840"/>
              <a:gd name="connsiteX0" fmla="*/ 0 w 11643360"/>
              <a:gd name="connsiteY0" fmla="*/ 4734560 h 4734560"/>
              <a:gd name="connsiteX1" fmla="*/ 11643360 w 11643360"/>
              <a:gd name="connsiteY1" fmla="*/ 0 h 4734560"/>
              <a:gd name="connsiteX2" fmla="*/ 7274560 w 11643360"/>
              <a:gd name="connsiteY2" fmla="*/ 4734560 h 4734560"/>
              <a:gd name="connsiteX3" fmla="*/ 0 w 11643360"/>
              <a:gd name="connsiteY3" fmla="*/ 4734560 h 4734560"/>
              <a:gd name="connsiteX0" fmla="*/ 0 w 11643360"/>
              <a:gd name="connsiteY0" fmla="*/ 4734560 h 4876800"/>
              <a:gd name="connsiteX1" fmla="*/ 11643360 w 11643360"/>
              <a:gd name="connsiteY1" fmla="*/ 0 h 4876800"/>
              <a:gd name="connsiteX2" fmla="*/ 8646160 w 11643360"/>
              <a:gd name="connsiteY2" fmla="*/ 4876800 h 4876800"/>
              <a:gd name="connsiteX3" fmla="*/ 0 w 11643360"/>
              <a:gd name="connsiteY3" fmla="*/ 4734560 h 4876800"/>
              <a:gd name="connsiteX0" fmla="*/ 0 w 2997200"/>
              <a:gd name="connsiteY0" fmla="*/ 0 h 4876800"/>
              <a:gd name="connsiteX1" fmla="*/ 2997200 w 2997200"/>
              <a:gd name="connsiteY1" fmla="*/ 0 h 4876800"/>
              <a:gd name="connsiteX2" fmla="*/ 0 w 2997200"/>
              <a:gd name="connsiteY2" fmla="*/ 4876800 h 4876800"/>
              <a:gd name="connsiteX3" fmla="*/ 0 w 2997200"/>
              <a:gd name="connsiteY3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200" h="4876800">
                <a:moveTo>
                  <a:pt x="0" y="0"/>
                </a:moveTo>
                <a:lnTo>
                  <a:pt x="2997200" y="0"/>
                </a:lnTo>
                <a:lnTo>
                  <a:pt x="0" y="4876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3">
            <a:extLst>
              <a:ext uri="{FF2B5EF4-FFF2-40B4-BE49-F238E27FC236}">
                <a16:creationId xmlns:a16="http://schemas.microsoft.com/office/drawing/2014/main" id="{1DBB3EA4-6323-2C48-983C-11D4FA942BC5}"/>
              </a:ext>
            </a:extLst>
          </p:cNvPr>
          <p:cNvSpPr/>
          <p:nvPr userDrawn="1"/>
        </p:nvSpPr>
        <p:spPr>
          <a:xfrm rot="16200000">
            <a:off x="3140589" y="2398468"/>
            <a:ext cx="1318943" cy="7639877"/>
          </a:xfrm>
          <a:custGeom>
            <a:avLst/>
            <a:gdLst>
              <a:gd name="connsiteX0" fmla="*/ 0 w 7274560"/>
              <a:gd name="connsiteY0" fmla="*/ 3799840 h 3799840"/>
              <a:gd name="connsiteX1" fmla="*/ 3637280 w 7274560"/>
              <a:gd name="connsiteY1" fmla="*/ 0 h 3799840"/>
              <a:gd name="connsiteX2" fmla="*/ 7274560 w 7274560"/>
              <a:gd name="connsiteY2" fmla="*/ 3799840 h 3799840"/>
              <a:gd name="connsiteX3" fmla="*/ 0 w 7274560"/>
              <a:gd name="connsiteY3" fmla="*/ 3799840 h 3799840"/>
              <a:gd name="connsiteX0" fmla="*/ 0 w 11643360"/>
              <a:gd name="connsiteY0" fmla="*/ 4734560 h 4734560"/>
              <a:gd name="connsiteX1" fmla="*/ 11643360 w 11643360"/>
              <a:gd name="connsiteY1" fmla="*/ 0 h 4734560"/>
              <a:gd name="connsiteX2" fmla="*/ 7274560 w 11643360"/>
              <a:gd name="connsiteY2" fmla="*/ 4734560 h 4734560"/>
              <a:gd name="connsiteX3" fmla="*/ 0 w 11643360"/>
              <a:gd name="connsiteY3" fmla="*/ 4734560 h 4734560"/>
              <a:gd name="connsiteX0" fmla="*/ 0 w 11643360"/>
              <a:gd name="connsiteY0" fmla="*/ 4734560 h 4876800"/>
              <a:gd name="connsiteX1" fmla="*/ 11643360 w 11643360"/>
              <a:gd name="connsiteY1" fmla="*/ 0 h 4876800"/>
              <a:gd name="connsiteX2" fmla="*/ 8646160 w 11643360"/>
              <a:gd name="connsiteY2" fmla="*/ 4876800 h 4876800"/>
              <a:gd name="connsiteX3" fmla="*/ 0 w 11643360"/>
              <a:gd name="connsiteY3" fmla="*/ 4734560 h 4876800"/>
              <a:gd name="connsiteX0" fmla="*/ 0 w 2997200"/>
              <a:gd name="connsiteY0" fmla="*/ 0 h 4876800"/>
              <a:gd name="connsiteX1" fmla="*/ 2997200 w 2997200"/>
              <a:gd name="connsiteY1" fmla="*/ 0 h 4876800"/>
              <a:gd name="connsiteX2" fmla="*/ 0 w 2997200"/>
              <a:gd name="connsiteY2" fmla="*/ 4876800 h 4876800"/>
              <a:gd name="connsiteX3" fmla="*/ 0 w 2997200"/>
              <a:gd name="connsiteY3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200" h="4876800">
                <a:moveTo>
                  <a:pt x="0" y="0"/>
                </a:moveTo>
                <a:lnTo>
                  <a:pt x="2997200" y="0"/>
                </a:lnTo>
                <a:lnTo>
                  <a:pt x="0" y="4876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1CB258D-E52B-0641-BB93-DE3C11B27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163" y="1829861"/>
            <a:ext cx="11039258" cy="260714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193655" indent="-192067" algn="l">
              <a:buClr>
                <a:schemeClr val="accent2"/>
              </a:buClr>
              <a:buFont typeface=".Lucida Grande UI Regular"/>
              <a:buChar char="►"/>
              <a:defRPr sz="2000"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 marL="457152" indent="-261910" algn="l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 marL="614298" indent="-155559" algn="l">
              <a:buClr>
                <a:schemeClr val="accent2"/>
              </a:buClr>
              <a:buFont typeface=".PingFang SC Regular"/>
              <a:buChar char="・"/>
              <a:defRPr sz="1600"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 algn="l">
              <a:buClr>
                <a:schemeClr val="accent2"/>
              </a:buClr>
              <a:defRPr sz="1600"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118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394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B9E8-F693-456A-8F35-3BBDF9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C81EC-B4C4-4791-9D2B-93E01F30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EE78-369A-4A83-91BE-CE1CDBA0BA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29">
            <a:extLst>
              <a:ext uri="{FF2B5EF4-FFF2-40B4-BE49-F238E27FC236}">
                <a16:creationId xmlns:a16="http://schemas.microsoft.com/office/drawing/2014/main" id="{AB3C08E7-A51F-5048-BE14-3699F84B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63" y="810751"/>
            <a:ext cx="10944664" cy="62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1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93FF2B-B996-6846-A499-68923F7338C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08" y="6124354"/>
            <a:ext cx="1408080" cy="457199"/>
          </a:xfrm>
          <a:prstGeom prst="rect">
            <a:avLst/>
          </a:prstGeom>
        </p:spPr>
      </p:pic>
      <p:sp>
        <p:nvSpPr>
          <p:cNvPr id="8" name="Triangle 3">
            <a:extLst>
              <a:ext uri="{FF2B5EF4-FFF2-40B4-BE49-F238E27FC236}">
                <a16:creationId xmlns:a16="http://schemas.microsoft.com/office/drawing/2014/main" id="{91FF00CB-4C16-4E4D-A210-5430E99CC01D}"/>
              </a:ext>
            </a:extLst>
          </p:cNvPr>
          <p:cNvSpPr/>
          <p:nvPr userDrawn="1"/>
        </p:nvSpPr>
        <p:spPr>
          <a:xfrm rot="5400000">
            <a:off x="7732466" y="-3180345"/>
            <a:ext cx="1318943" cy="7639877"/>
          </a:xfrm>
          <a:custGeom>
            <a:avLst/>
            <a:gdLst>
              <a:gd name="connsiteX0" fmla="*/ 0 w 7274560"/>
              <a:gd name="connsiteY0" fmla="*/ 3799840 h 3799840"/>
              <a:gd name="connsiteX1" fmla="*/ 3637280 w 7274560"/>
              <a:gd name="connsiteY1" fmla="*/ 0 h 3799840"/>
              <a:gd name="connsiteX2" fmla="*/ 7274560 w 7274560"/>
              <a:gd name="connsiteY2" fmla="*/ 3799840 h 3799840"/>
              <a:gd name="connsiteX3" fmla="*/ 0 w 7274560"/>
              <a:gd name="connsiteY3" fmla="*/ 3799840 h 3799840"/>
              <a:gd name="connsiteX0" fmla="*/ 0 w 11643360"/>
              <a:gd name="connsiteY0" fmla="*/ 4734560 h 4734560"/>
              <a:gd name="connsiteX1" fmla="*/ 11643360 w 11643360"/>
              <a:gd name="connsiteY1" fmla="*/ 0 h 4734560"/>
              <a:gd name="connsiteX2" fmla="*/ 7274560 w 11643360"/>
              <a:gd name="connsiteY2" fmla="*/ 4734560 h 4734560"/>
              <a:gd name="connsiteX3" fmla="*/ 0 w 11643360"/>
              <a:gd name="connsiteY3" fmla="*/ 4734560 h 4734560"/>
              <a:gd name="connsiteX0" fmla="*/ 0 w 11643360"/>
              <a:gd name="connsiteY0" fmla="*/ 4734560 h 4876800"/>
              <a:gd name="connsiteX1" fmla="*/ 11643360 w 11643360"/>
              <a:gd name="connsiteY1" fmla="*/ 0 h 4876800"/>
              <a:gd name="connsiteX2" fmla="*/ 8646160 w 11643360"/>
              <a:gd name="connsiteY2" fmla="*/ 4876800 h 4876800"/>
              <a:gd name="connsiteX3" fmla="*/ 0 w 11643360"/>
              <a:gd name="connsiteY3" fmla="*/ 4734560 h 4876800"/>
              <a:gd name="connsiteX0" fmla="*/ 0 w 2997200"/>
              <a:gd name="connsiteY0" fmla="*/ 0 h 4876800"/>
              <a:gd name="connsiteX1" fmla="*/ 2997200 w 2997200"/>
              <a:gd name="connsiteY1" fmla="*/ 0 h 4876800"/>
              <a:gd name="connsiteX2" fmla="*/ 0 w 2997200"/>
              <a:gd name="connsiteY2" fmla="*/ 4876800 h 4876800"/>
              <a:gd name="connsiteX3" fmla="*/ 0 w 2997200"/>
              <a:gd name="connsiteY3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200" h="4876800">
                <a:moveTo>
                  <a:pt x="0" y="0"/>
                </a:moveTo>
                <a:lnTo>
                  <a:pt x="2997200" y="0"/>
                </a:lnTo>
                <a:lnTo>
                  <a:pt x="0" y="4876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3">
            <a:extLst>
              <a:ext uri="{FF2B5EF4-FFF2-40B4-BE49-F238E27FC236}">
                <a16:creationId xmlns:a16="http://schemas.microsoft.com/office/drawing/2014/main" id="{2BCB9C62-8D47-3A43-8E9E-96102264727E}"/>
              </a:ext>
            </a:extLst>
          </p:cNvPr>
          <p:cNvSpPr/>
          <p:nvPr userDrawn="1"/>
        </p:nvSpPr>
        <p:spPr>
          <a:xfrm rot="16200000">
            <a:off x="3140589" y="2398468"/>
            <a:ext cx="1318943" cy="7639877"/>
          </a:xfrm>
          <a:custGeom>
            <a:avLst/>
            <a:gdLst>
              <a:gd name="connsiteX0" fmla="*/ 0 w 7274560"/>
              <a:gd name="connsiteY0" fmla="*/ 3799840 h 3799840"/>
              <a:gd name="connsiteX1" fmla="*/ 3637280 w 7274560"/>
              <a:gd name="connsiteY1" fmla="*/ 0 h 3799840"/>
              <a:gd name="connsiteX2" fmla="*/ 7274560 w 7274560"/>
              <a:gd name="connsiteY2" fmla="*/ 3799840 h 3799840"/>
              <a:gd name="connsiteX3" fmla="*/ 0 w 7274560"/>
              <a:gd name="connsiteY3" fmla="*/ 3799840 h 3799840"/>
              <a:gd name="connsiteX0" fmla="*/ 0 w 11643360"/>
              <a:gd name="connsiteY0" fmla="*/ 4734560 h 4734560"/>
              <a:gd name="connsiteX1" fmla="*/ 11643360 w 11643360"/>
              <a:gd name="connsiteY1" fmla="*/ 0 h 4734560"/>
              <a:gd name="connsiteX2" fmla="*/ 7274560 w 11643360"/>
              <a:gd name="connsiteY2" fmla="*/ 4734560 h 4734560"/>
              <a:gd name="connsiteX3" fmla="*/ 0 w 11643360"/>
              <a:gd name="connsiteY3" fmla="*/ 4734560 h 4734560"/>
              <a:gd name="connsiteX0" fmla="*/ 0 w 11643360"/>
              <a:gd name="connsiteY0" fmla="*/ 4734560 h 4876800"/>
              <a:gd name="connsiteX1" fmla="*/ 11643360 w 11643360"/>
              <a:gd name="connsiteY1" fmla="*/ 0 h 4876800"/>
              <a:gd name="connsiteX2" fmla="*/ 8646160 w 11643360"/>
              <a:gd name="connsiteY2" fmla="*/ 4876800 h 4876800"/>
              <a:gd name="connsiteX3" fmla="*/ 0 w 11643360"/>
              <a:gd name="connsiteY3" fmla="*/ 4734560 h 4876800"/>
              <a:gd name="connsiteX0" fmla="*/ 0 w 2997200"/>
              <a:gd name="connsiteY0" fmla="*/ 0 h 4876800"/>
              <a:gd name="connsiteX1" fmla="*/ 2997200 w 2997200"/>
              <a:gd name="connsiteY1" fmla="*/ 0 h 4876800"/>
              <a:gd name="connsiteX2" fmla="*/ 0 w 2997200"/>
              <a:gd name="connsiteY2" fmla="*/ 4876800 h 4876800"/>
              <a:gd name="connsiteX3" fmla="*/ 0 w 2997200"/>
              <a:gd name="connsiteY3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200" h="4876800">
                <a:moveTo>
                  <a:pt x="0" y="0"/>
                </a:moveTo>
                <a:lnTo>
                  <a:pt x="2997200" y="0"/>
                </a:lnTo>
                <a:lnTo>
                  <a:pt x="0" y="4876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AEF283BE-109D-B14D-94A5-77E8E8252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163" y="1829861"/>
            <a:ext cx="11039258" cy="260714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  <a:lvl2pPr marL="193655" indent="-192067" algn="l">
              <a:buClr>
                <a:schemeClr val="accent2"/>
              </a:buClr>
              <a:buFont typeface=".Lucida Grande UI Regular"/>
              <a:buChar char="►"/>
              <a:defRPr sz="2000">
                <a:solidFill>
                  <a:schemeClr val="bg1"/>
                </a:solidFill>
              </a:defRPr>
            </a:lvl2pPr>
            <a:lvl3pPr marL="457152" indent="-261910" algn="l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14298" indent="-155559" algn="l">
              <a:buClr>
                <a:schemeClr val="accent2"/>
              </a:buClr>
              <a:buFont typeface=".PingFang SC Regular"/>
              <a:buChar char="・"/>
              <a:defRPr sz="1600">
                <a:solidFill>
                  <a:schemeClr val="bg1"/>
                </a:solidFill>
              </a:defRPr>
            </a:lvl4pPr>
            <a:lvl5pPr algn="l"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579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0532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29">
            <a:extLst>
              <a:ext uri="{FF2B5EF4-FFF2-40B4-BE49-F238E27FC236}">
                <a16:creationId xmlns:a16="http://schemas.microsoft.com/office/drawing/2014/main" id="{FFD095AB-E691-40C1-B921-3ADDD051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63" y="810751"/>
            <a:ext cx="1103925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1">
                <a:solidFill>
                  <a:schemeClr val="tx1"/>
                </a:solidFill>
                <a:latin typeface="+mn-lt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F5E6F0E6-329E-504D-BE1D-490C7D9DDDA9}"/>
              </a:ext>
            </a:extLst>
          </p:cNvPr>
          <p:cNvSpPr/>
          <p:nvPr userDrawn="1"/>
        </p:nvSpPr>
        <p:spPr>
          <a:xfrm rot="5400000">
            <a:off x="7732466" y="-3180345"/>
            <a:ext cx="1318943" cy="7639877"/>
          </a:xfrm>
          <a:custGeom>
            <a:avLst/>
            <a:gdLst>
              <a:gd name="connsiteX0" fmla="*/ 0 w 7274560"/>
              <a:gd name="connsiteY0" fmla="*/ 3799840 h 3799840"/>
              <a:gd name="connsiteX1" fmla="*/ 3637280 w 7274560"/>
              <a:gd name="connsiteY1" fmla="*/ 0 h 3799840"/>
              <a:gd name="connsiteX2" fmla="*/ 7274560 w 7274560"/>
              <a:gd name="connsiteY2" fmla="*/ 3799840 h 3799840"/>
              <a:gd name="connsiteX3" fmla="*/ 0 w 7274560"/>
              <a:gd name="connsiteY3" fmla="*/ 3799840 h 3799840"/>
              <a:gd name="connsiteX0" fmla="*/ 0 w 11643360"/>
              <a:gd name="connsiteY0" fmla="*/ 4734560 h 4734560"/>
              <a:gd name="connsiteX1" fmla="*/ 11643360 w 11643360"/>
              <a:gd name="connsiteY1" fmla="*/ 0 h 4734560"/>
              <a:gd name="connsiteX2" fmla="*/ 7274560 w 11643360"/>
              <a:gd name="connsiteY2" fmla="*/ 4734560 h 4734560"/>
              <a:gd name="connsiteX3" fmla="*/ 0 w 11643360"/>
              <a:gd name="connsiteY3" fmla="*/ 4734560 h 4734560"/>
              <a:gd name="connsiteX0" fmla="*/ 0 w 11643360"/>
              <a:gd name="connsiteY0" fmla="*/ 4734560 h 4876800"/>
              <a:gd name="connsiteX1" fmla="*/ 11643360 w 11643360"/>
              <a:gd name="connsiteY1" fmla="*/ 0 h 4876800"/>
              <a:gd name="connsiteX2" fmla="*/ 8646160 w 11643360"/>
              <a:gd name="connsiteY2" fmla="*/ 4876800 h 4876800"/>
              <a:gd name="connsiteX3" fmla="*/ 0 w 11643360"/>
              <a:gd name="connsiteY3" fmla="*/ 4734560 h 4876800"/>
              <a:gd name="connsiteX0" fmla="*/ 0 w 2997200"/>
              <a:gd name="connsiteY0" fmla="*/ 0 h 4876800"/>
              <a:gd name="connsiteX1" fmla="*/ 2997200 w 2997200"/>
              <a:gd name="connsiteY1" fmla="*/ 0 h 4876800"/>
              <a:gd name="connsiteX2" fmla="*/ 0 w 2997200"/>
              <a:gd name="connsiteY2" fmla="*/ 4876800 h 4876800"/>
              <a:gd name="connsiteX3" fmla="*/ 0 w 2997200"/>
              <a:gd name="connsiteY3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200" h="4876800">
                <a:moveTo>
                  <a:pt x="0" y="0"/>
                </a:moveTo>
                <a:lnTo>
                  <a:pt x="2997200" y="0"/>
                </a:lnTo>
                <a:lnTo>
                  <a:pt x="0" y="4876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43048C2-68E7-5643-B55B-3F47D9F55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163" y="1829861"/>
            <a:ext cx="11039258" cy="260714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193655" indent="-192067" algn="l">
              <a:buClr>
                <a:schemeClr val="accent2"/>
              </a:buClr>
              <a:buFont typeface=".Lucida Grande UI Regular"/>
              <a:buChar char="►"/>
              <a:defRPr sz="2000"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 marL="457152" indent="-261910" algn="l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 marL="614298" indent="-155559" algn="l">
              <a:buClr>
                <a:schemeClr val="accent2"/>
              </a:buClr>
              <a:buFont typeface=".PingFang SC Regular"/>
              <a:buChar char="・"/>
              <a:defRPr sz="1600"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 algn="l">
              <a:buClr>
                <a:schemeClr val="accent2"/>
              </a:buClr>
              <a:defRPr sz="1600"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7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359E2-BF59-C6D2-20AE-CB578595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FD659-1293-44D4-058B-1FA02775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D6ECF-C8E4-2AED-AC9B-411B29B0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2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9A0DA-F06A-457F-B23E-45EA0A13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25CA-F26E-46B6-9DF7-4FC0A0B4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CFC9-E82B-4944-A120-443CA75A4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9AA0-CBA8-22CB-F775-EBC49126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1A0ED-395A-15EB-56A5-2FDE7CA4E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D6324-9130-F15F-BB60-DB0C47DF8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FF877-ECA6-299B-FF3C-8884CBA6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03897-786E-244D-4AF9-73F937B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FBFDB-2E07-6F9D-A780-3F2B09DC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F615-16B9-6718-06B0-1AD126DF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49B7E-BE39-76CB-ABCC-AA76C66B2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8F8FE-3EDE-DF3B-AD73-1CD56FD9C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BEC8D-19B4-80E4-6D2F-FE0BE6C1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9D035-8BB4-5537-166D-655CB3B3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57F65-6752-E56F-D2AB-0CA21B4A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41" Type="http://schemas.openxmlformats.org/officeDocument/2006/relationships/slideLayout" Target="../slideLayouts/slideLayout7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03BD7-2B47-E81E-A0B8-6E9FF4CD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FD4B-DECF-258E-C020-2482ECD3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9F1DF-6958-D3FA-60EB-9AD16A4ED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0410-03F3-423F-8622-72DC04DE0DA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E0E5-0CA6-AB0F-26AA-FF627FB05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2B460-1C5B-85F3-C338-3573FC0B5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759C-7DA5-4A06-BA43-F495446D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BAD6C-2EC9-43B4-8EF9-E87D13B7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370935"/>
            <a:ext cx="11611155" cy="879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738EA-84B2-4014-8697-C40BA9BE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419" y="1311215"/>
            <a:ext cx="11611155" cy="490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BA662-E1A5-4A1A-BC83-7D5AB4227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5392" y="6356350"/>
            <a:ext cx="9839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DAE8-B664-442F-9561-DA4C45170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4458" y="6356350"/>
            <a:ext cx="764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421D41-0F2E-4598-81CB-BE685D7D3BE0}"/>
              </a:ext>
            </a:extLst>
          </p:cNvPr>
          <p:cNvSpPr/>
          <p:nvPr userDrawn="1"/>
        </p:nvSpPr>
        <p:spPr>
          <a:xfrm>
            <a:off x="0" y="0"/>
            <a:ext cx="1387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NJEDA">
            <a:extLst>
              <a:ext uri="{FF2B5EF4-FFF2-40B4-BE49-F238E27FC236}">
                <a16:creationId xmlns:a16="http://schemas.microsoft.com/office/drawing/2014/main" id="{E694E239-0933-4F58-ABA3-CCCD7EE57E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2" y="6381765"/>
            <a:ext cx="938801" cy="3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6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12713" indent="-1127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33363" indent="-1206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344488" indent="-1111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45720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569913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BAD6C-2EC9-43B4-8EF9-E87D13B7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370935"/>
            <a:ext cx="11611155" cy="879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738EA-84B2-4014-8697-C40BA9BE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419" y="1311215"/>
            <a:ext cx="11611155" cy="490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BA662-E1A5-4A1A-BC83-7D5AB4227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5392" y="6356350"/>
            <a:ext cx="9839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DAE8-B664-442F-9561-DA4C45170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4458" y="6356350"/>
            <a:ext cx="764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B75BCFC9-E82B-4944-A120-443CA75A4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421D41-0F2E-4598-81CB-BE685D7D3BE0}"/>
              </a:ext>
            </a:extLst>
          </p:cNvPr>
          <p:cNvSpPr/>
          <p:nvPr userDrawn="1"/>
        </p:nvSpPr>
        <p:spPr>
          <a:xfrm>
            <a:off x="0" y="0"/>
            <a:ext cx="1387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NJEDA">
            <a:extLst>
              <a:ext uri="{FF2B5EF4-FFF2-40B4-BE49-F238E27FC236}">
                <a16:creationId xmlns:a16="http://schemas.microsoft.com/office/drawing/2014/main" id="{E694E239-0933-4F58-ABA3-CCCD7EE57E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2" y="6381765"/>
            <a:ext cx="938801" cy="3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12713" indent="-1127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33363" indent="-1206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344488" indent="-1111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45720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569913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6E698-9DA9-4100-924C-B7DA5FAD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8E278-6E53-45E6-A8D1-8227538C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2F18-AE8A-4A26-8F2B-586FCD374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9C5BF-5F43-48E4-83B6-0D8F9A3FE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28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358EE78-369A-4A83-91BE-CE1CDBA0BA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E6CB7-C307-4D25-8AC6-46FC3C0A0595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08" y="5897880"/>
            <a:ext cx="1430383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3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  <p:sldLayoutId id="2147483721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4.pn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eda.gov/njc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72A9-883F-4800-824A-70F5C325B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620" y="1867778"/>
            <a:ext cx="4879480" cy="19562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B4F70"/>
                </a:solidFill>
                <a:latin typeface="Arial"/>
                <a:cs typeface="Arial"/>
              </a:rPr>
              <a:t>Clean Energy Products</a:t>
            </a:r>
            <a:endParaRPr lang="en-US" b="1">
              <a:solidFill>
                <a:srgbClr val="0B4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934B6B-E495-21DF-8BD6-18B8FD4B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99" y="0"/>
            <a:ext cx="60833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7A4E9-907A-7BB4-0A1B-73C04E77F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87" y="3962447"/>
            <a:ext cx="3742418" cy="15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A38BE66-ABA1-4FEA-850C-84B18C2631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501" y="314081"/>
            <a:ext cx="11666490" cy="80073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>
                <a:latin typeface="Segoe UI" panose="020B0502040204020203" pitchFamily="34" charset="0"/>
                <a:cs typeface="Segoe UI" panose="020B0502040204020203" pitchFamily="34" charset="0"/>
              </a:rPr>
              <a:t>Eligible Occupancy Classes + Building Code Examples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CF18D7-EB3B-4F0C-933B-819C29807E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08" y="5897880"/>
            <a:ext cx="1430383" cy="960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832F60-49A7-45B1-B3BD-7719546D055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598006" y="3553868"/>
            <a:ext cx="1127925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0435D7-13E8-483B-AF76-97034C1B38A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98006" y="2455598"/>
            <a:ext cx="1127925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016037-0799-4C35-9FAB-8EEAE591D09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98006" y="3693934"/>
            <a:ext cx="2625485" cy="730279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0" marR="0" lvl="0" indent="0" algn="l" defTabSz="877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83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Business Group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1791A-92B7-41AE-85B0-517E90CE46F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407121" y="3586230"/>
            <a:ext cx="8563206" cy="2024711"/>
          </a:xfrm>
          <a:prstGeom prst="rect">
            <a:avLst/>
          </a:prstGeom>
        </p:spPr>
        <p:txBody>
          <a:bodyPr vert="horz" wrap="square" lIns="0" tIns="0" rIns="0" bIns="0" numCol="2" rtlCol="0" anchor="t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Animal hospitals, kennels, and pounds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Ambulatory care facilities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Banks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Barber and beauty shops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Car wash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Clinics (outpatient)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Dry cleaning and laundries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endParaRPr lang="en-US" sz="1550" dirty="0">
              <a:solidFill>
                <a:srgbClr val="00587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556" marR="0" lvl="1" indent="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None/>
              <a:tabLst/>
              <a:defRPr/>
            </a:pPr>
            <a:endParaRPr lang="en-US" sz="1550" dirty="0">
              <a:solidFill>
                <a:srgbClr val="00587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Food processing/commercial kitchens 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&lt; 2,500 sq ft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Motor vehicle showrooms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Print shops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Professional services (office buildings)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Radio and television stations 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Training and skill development 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</a:b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(e.g.: martial arts studios, non-academic)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Laboratories: testing and research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EBD45-927F-47D3-8EEF-8E2EA105835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98006" y="2596656"/>
            <a:ext cx="2625485" cy="70747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0" marR="0" lvl="0" indent="0" algn="l" defTabSz="877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83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Assembly Group A-2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C679D1-01B7-4F5C-AA75-29AA9FD9D0D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425593" y="2589428"/>
            <a:ext cx="8451668" cy="787908"/>
          </a:xfrm>
          <a:prstGeom prst="rect">
            <a:avLst/>
          </a:prstGeom>
        </p:spPr>
        <p:txBody>
          <a:bodyPr vert="horz" wrap="square" lIns="0" tIns="0" rIns="0" bIns="0" numCol="2" rtlCol="0" anchor="t" anchorCtr="0">
            <a:sp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Restaurants and dining facilities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Bars and nightclubs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Banquet halls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Casinos (gaming areas)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719CD7-FD13-4EE6-B96A-E2BB5A85276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98006" y="1408422"/>
            <a:ext cx="2625485" cy="80073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0" marR="0" lvl="0" indent="0" algn="l" defTabSz="877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83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Mercantile Group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4581A3-62D9-44D0-AE43-DDB29FD8555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425593" y="1255873"/>
            <a:ext cx="8451668" cy="1428083"/>
          </a:xfrm>
          <a:prstGeom prst="rect">
            <a:avLst/>
          </a:prstGeom>
        </p:spPr>
        <p:txBody>
          <a:bodyPr vert="horz" wrap="square" lIns="0" tIns="0" rIns="0" bIns="0" numCol="2" rtlCol="0" anchor="t" anchorCtr="0">
            <a:sp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Retail or wholesale stores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Department Stores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Drug Stores</a:t>
            </a:r>
          </a:p>
          <a:p>
            <a:pPr marL="1556" marR="0" lvl="1" indent="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Markets 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Gas Stations</a:t>
            </a:r>
          </a:p>
          <a:p>
            <a:pPr marL="189802" marR="0" lvl="1" indent="-188246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 pitchFamily="34" charset="0"/>
              </a:rPr>
              <a:t>Sales rooms</a:t>
            </a:r>
          </a:p>
          <a:p>
            <a:pPr marL="1556" marR="0" lvl="1" indent="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A73B9C-547B-4CAB-8AF3-8D288A18894F}"/>
              </a:ext>
            </a:extLst>
          </p:cNvPr>
          <p:cNvCxnSpPr/>
          <p:nvPr/>
        </p:nvCxnSpPr>
        <p:spPr>
          <a:xfrm>
            <a:off x="473244" y="1083593"/>
            <a:ext cx="112455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9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A38BE66-ABA1-4FEA-850C-84B18C2631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501" y="314081"/>
            <a:ext cx="11666490" cy="8007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latin typeface="Segoe UI"/>
                <a:cs typeface="Segoe UI"/>
              </a:rPr>
              <a:t>Eligible Property Classes + Examples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CF18D7-EB3B-4F0C-933B-819C29807E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08" y="5897880"/>
            <a:ext cx="1430383" cy="9601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832F60-49A7-45B1-B3BD-7719546D055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598006" y="3776892"/>
            <a:ext cx="1127925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0435D7-13E8-483B-AF76-97034C1B38A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98006" y="2455598"/>
            <a:ext cx="1127925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0EBD45-927F-47D3-8EEF-8E2EA105835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15640" y="1109827"/>
            <a:ext cx="1528949" cy="116281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800" b="1" dirty="0">
                <a:solidFill>
                  <a:srgbClr val="FFFFFF"/>
                </a:solidFill>
                <a:latin typeface="Segoe UI"/>
                <a:cs typeface="Segoe UI"/>
              </a:rPr>
              <a:t>Class 4B: Industrial Property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719CD7-FD13-4EE6-B96A-E2BB5A85276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8006" y="1129642"/>
            <a:ext cx="1528949" cy="11724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Class 4A: Commercial Property</a:t>
            </a:r>
            <a:endParaRPr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4581A3-62D9-44D0-AE43-DDB29FD8555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375520" y="1237288"/>
            <a:ext cx="3545133" cy="991041"/>
          </a:xfrm>
          <a:prstGeom prst="rect">
            <a:avLst/>
          </a:prstGeom>
        </p:spPr>
        <p:txBody>
          <a:bodyPr vert="horz" wrap="square" lIns="0" tIns="0" rIns="0" bIns="0" numCol="2" rtlCol="0" anchor="t" anchorCtr="0">
            <a:sp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189230" marR="0" lvl="1" indent="-18796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  <a:sym typeface="Calibri" panose="020F0502020204030204" pitchFamily="34" charset="0"/>
              </a:rPr>
              <a:t>Shopping centers	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89230" marR="0" lvl="1" indent="-18796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  <a:sym typeface="Calibri" panose="020F0502020204030204" pitchFamily="34" charset="0"/>
              </a:rPr>
              <a:t>Malls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89230" marR="0" lvl="1" indent="-18796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  <a:sym typeface="Calibri" panose="020F0502020204030204" pitchFamily="34" charset="0"/>
              </a:rPr>
              <a:t>Office buildings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89230" marR="0" lvl="1" indent="-18796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  <a:sym typeface="Calibri" panose="020F0502020204030204" pitchFamily="34" charset="0"/>
              </a:rPr>
              <a:t>Restaurants 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89230" marR="0" lvl="1" indent="-18796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  <a:sym typeface="Calibri" panose="020F0502020204030204" pitchFamily="34" charset="0"/>
              </a:rPr>
              <a:t>Theaters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89230" marR="0" lvl="1" indent="-18796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dirty="0">
                <a:solidFill>
                  <a:srgbClr val="00587B"/>
                </a:solidFill>
                <a:latin typeface="Segoe UI"/>
                <a:cs typeface="Segoe UI"/>
              </a:rPr>
              <a:t>Nursing homes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1270" marR="0" lvl="1" indent="0" algn="l" defTabSz="877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65B"/>
              </a:buClr>
              <a:buSzPct val="125000"/>
              <a:buFont typeface="Arial" charset="0"/>
              <a:buNone/>
              <a:tabLst/>
              <a:defRPr/>
            </a:pPr>
            <a:endParaRPr lang="en-US" sz="110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A73B9C-547B-4CAB-8AF3-8D288A18894F}"/>
              </a:ext>
            </a:extLst>
          </p:cNvPr>
          <p:cNvCxnSpPr/>
          <p:nvPr/>
        </p:nvCxnSpPr>
        <p:spPr>
          <a:xfrm>
            <a:off x="473244" y="1083593"/>
            <a:ext cx="112455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212A8C5-34E5-6A82-CCF7-9524D34CF9B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811739" y="1237288"/>
            <a:ext cx="3545133" cy="947952"/>
          </a:xfrm>
          <a:prstGeom prst="rect">
            <a:avLst/>
          </a:prstGeom>
        </p:spPr>
        <p:txBody>
          <a:bodyPr vert="horz" wrap="square" lIns="0" tIns="0" rIns="0" bIns="0" numCol="2" rtlCol="0" anchor="t" anchorCtr="0">
            <a:sp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 marL="189230" lvl="1" indent="-187960">
              <a:spcBef>
                <a:spcPct val="20000"/>
              </a:spcBef>
              <a:buClr>
                <a:srgbClr val="00365B"/>
              </a:buClr>
              <a:defRPr/>
            </a:pPr>
            <a:r>
              <a:rPr lang="en-US" dirty="0">
                <a:latin typeface="Segoe UI"/>
                <a:cs typeface="Segoe UI"/>
              </a:rPr>
              <a:t>Factories</a:t>
            </a:r>
          </a:p>
          <a:p>
            <a:pPr marL="189230" lvl="1" indent="-187960">
              <a:spcBef>
                <a:spcPct val="20000"/>
              </a:spcBef>
              <a:buClr>
                <a:srgbClr val="00365B"/>
              </a:buClr>
              <a:defRPr/>
            </a:pPr>
            <a:r>
              <a:rPr lang="en-US" dirty="0">
                <a:solidFill>
                  <a:srgbClr val="00587B"/>
                </a:solidFill>
                <a:latin typeface="Segoe UI"/>
                <a:cs typeface="Segoe UI"/>
              </a:rPr>
              <a:t>Laundry Facility</a:t>
            </a:r>
          </a:p>
          <a:p>
            <a:pPr marL="189230" lvl="1" indent="-187960">
              <a:spcBef>
                <a:spcPct val="20000"/>
              </a:spcBef>
              <a:buClr>
                <a:srgbClr val="00365B"/>
              </a:buClr>
              <a:defRPr/>
            </a:pPr>
            <a:r>
              <a:rPr lang="en-US" dirty="0">
                <a:solidFill>
                  <a:srgbClr val="00587B"/>
                </a:solidFill>
                <a:latin typeface="Segoe UI"/>
                <a:cs typeface="Segoe UI"/>
              </a:rPr>
              <a:t>Manufacturing Plant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9230" lvl="1" indent="-187960">
              <a:spcBef>
                <a:spcPct val="20000"/>
              </a:spcBef>
              <a:buClr>
                <a:srgbClr val="00365B"/>
              </a:buClr>
              <a:defRPr/>
            </a:pPr>
            <a:r>
              <a:rPr lang="en-US">
                <a:solidFill>
                  <a:srgbClr val="005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Dry Cleaners</a:t>
            </a:r>
            <a:endParaRPr lang="en-US" dirty="0">
              <a:solidFill>
                <a:srgbClr val="00587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9230" lvl="1" indent="-187960">
              <a:spcBef>
                <a:spcPct val="20000"/>
              </a:spcBef>
              <a:buClr>
                <a:srgbClr val="00365B"/>
              </a:buClr>
              <a:defRPr/>
            </a:pPr>
            <a:r>
              <a:rPr lang="en-US" dirty="0">
                <a:solidFill>
                  <a:srgbClr val="00587B"/>
                </a:solidFill>
                <a:latin typeface="Segoe UI"/>
                <a:cs typeface="Segoe UI"/>
              </a:rPr>
              <a:t>Storage warehouses</a:t>
            </a:r>
          </a:p>
          <a:p>
            <a:pPr marL="1270" lvl="1" indent="0">
              <a:spcBef>
                <a:spcPct val="20000"/>
              </a:spcBef>
              <a:buClr>
                <a:srgbClr val="00365B"/>
              </a:buClr>
              <a:buNone/>
              <a:defRPr/>
            </a:pPr>
            <a:endParaRPr lang="en-US" sz="1100" dirty="0">
              <a:solidFill>
                <a:srgbClr val="00587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4A830-D360-643D-A55D-7F1BBBE434E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98006" y="2504958"/>
            <a:ext cx="1528949" cy="11724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Class 15A: Public School Property</a:t>
            </a:r>
            <a:endParaRPr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3EF35-114A-C2C6-C8D4-771B8C138F87}"/>
              </a:ext>
            </a:extLst>
          </p:cNvPr>
          <p:cNvSpPr txBox="1"/>
          <p:nvPr/>
        </p:nvSpPr>
        <p:spPr>
          <a:xfrm>
            <a:off x="2285999" y="2611244"/>
            <a:ext cx="300153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400" dirty="0">
                <a:latin typeface="Segoe UI"/>
                <a:ea typeface="Calibri" panose="020F0502020204030204"/>
                <a:cs typeface="Calibri" panose="020F0502020204030204"/>
              </a:rPr>
              <a:t>Property owned by Federal, State, county, or local governments, or their agencies used for public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27289-DE04-B3BD-CE62-506375D3CD0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015640" y="2504958"/>
            <a:ext cx="1528949" cy="11724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Class 15B: Other School Property</a:t>
            </a:r>
            <a:endParaRPr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D2621-732C-DC31-907F-080209ADCCDC}"/>
              </a:ext>
            </a:extLst>
          </p:cNvPr>
          <p:cNvSpPr txBox="1"/>
          <p:nvPr/>
        </p:nvSpPr>
        <p:spPr>
          <a:xfrm>
            <a:off x="7703633" y="2611244"/>
            <a:ext cx="300153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400" dirty="0">
                <a:latin typeface="Segoe UI"/>
                <a:ea typeface="Calibri" panose="020F0502020204030204"/>
                <a:cs typeface="Calibri" panose="020F0502020204030204"/>
              </a:rPr>
              <a:t>Property owned by non-governmental, non-profit corporation used for educational purposes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5D50A-7FA6-CE84-B6F4-9FEFEDBF0736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98006" y="3917446"/>
            <a:ext cx="1528949" cy="11724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Class 15C: Public Property</a:t>
            </a:r>
            <a:endParaRPr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7A189-E2D2-C1AF-CAB6-EB5B0A386B60}"/>
              </a:ext>
            </a:extLst>
          </p:cNvPr>
          <p:cNvSpPr txBox="1"/>
          <p:nvPr/>
        </p:nvSpPr>
        <p:spPr>
          <a:xfrm>
            <a:off x="2285999" y="4023731"/>
            <a:ext cx="300153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400" dirty="0">
                <a:latin typeface="Segoe UI"/>
                <a:ea typeface="Calibri" panose="020F0502020204030204"/>
                <a:cs typeface="Calibri" panose="020F0502020204030204"/>
              </a:rPr>
              <a:t>Property owned by Federal, State, county, or local governments, or their agencies devoted to public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6B51F-800C-BEED-FB32-FEA095F8F1E1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015640" y="3917446"/>
            <a:ext cx="1528949" cy="11724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Class 15D: Church and Charitable Property</a:t>
            </a:r>
            <a:endParaRPr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F1798-20E9-64FD-136F-A4E67CDFFAA7}"/>
              </a:ext>
            </a:extLst>
          </p:cNvPr>
          <p:cNvSpPr txBox="1"/>
          <p:nvPr/>
        </p:nvSpPr>
        <p:spPr>
          <a:xfrm>
            <a:off x="7703633" y="4023731"/>
            <a:ext cx="300153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400" dirty="0">
                <a:latin typeface="Segoe UI"/>
                <a:ea typeface="Calibri" panose="020F0502020204030204"/>
                <a:cs typeface="Calibri" panose="020F0502020204030204"/>
              </a:rPr>
              <a:t>Property owned by religious and charitable organizations </a:t>
            </a:r>
            <a:r>
              <a:rPr lang="en-US" sz="1400">
                <a:latin typeface="Segoe UI"/>
                <a:ea typeface="Calibri" panose="020F0502020204030204"/>
                <a:cs typeface="Calibri" panose="020F0502020204030204"/>
              </a:rPr>
              <a:t>used</a:t>
            </a:r>
            <a:r>
              <a:rPr lang="en-US" sz="1400" dirty="0">
                <a:latin typeface="Segoe UI"/>
                <a:ea typeface="Calibri" panose="020F0502020204030204"/>
                <a:cs typeface="Calibri" panose="020F0502020204030204"/>
              </a:rPr>
              <a:t> in the work of the organizations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C47BB-FF18-2937-4E82-CA0EFB9DF182}"/>
              </a:ext>
            </a:extLst>
          </p:cNvPr>
          <p:cNvSpPr txBox="1"/>
          <p:nvPr/>
        </p:nvSpPr>
        <p:spPr>
          <a:xfrm>
            <a:off x="2285999" y="5417633"/>
            <a:ext cx="300153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400" dirty="0">
                <a:latin typeface="Segoe UI"/>
                <a:ea typeface="Calibri" panose="020F0502020204030204"/>
                <a:cs typeface="Calibri" panose="020F0502020204030204"/>
              </a:rPr>
              <a:t>Property solely devoted to or held for use as a cemetery, graveyard, or burial ground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5A820F-703E-BF0D-9F81-C490F155118E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598006" y="5263721"/>
            <a:ext cx="1127925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E23A0B-53C8-E621-D6FD-B186469710D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98006" y="5311348"/>
            <a:ext cx="1528949" cy="11724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Class 15E: Cemeteries and Graveyards</a:t>
            </a:r>
            <a:endParaRPr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A242F3-A642-170D-FB87-3AAD0C2D628D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6015640" y="5311348"/>
            <a:ext cx="1528949" cy="117244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lvl1pPr marL="0" lvl="0" indent="0" defTabSz="877443" eaLnBrk="1" latinLnBrk="0" hangingPunct="1">
              <a:buClr>
                <a:schemeClr val="tx2"/>
              </a:buClr>
              <a:buSzPct val="100000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189802" lvl="1" indent="-188246" defTabSz="877443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448056" lvl="2" indent="-256699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602076" lvl="3" indent="-152464" defTabSz="877443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734812" lvl="4" indent="-127572" defTabSz="877443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6pPr>
            <a:lvl7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7pPr>
            <a:lvl8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8pPr>
            <a:lvl9pPr marL="734812" indent="-127572" defTabSz="87744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568" baseline="0"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Segoe UI"/>
                <a:cs typeface="Segoe UI"/>
              </a:rPr>
              <a:t>Class 15F: Other Exempt</a:t>
            </a:r>
            <a:endParaRPr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B043A-741A-0BFD-D26A-7C6C9395371D}"/>
              </a:ext>
            </a:extLst>
          </p:cNvPr>
          <p:cNvSpPr txBox="1"/>
          <p:nvPr/>
        </p:nvSpPr>
        <p:spPr>
          <a:xfrm>
            <a:off x="7703633" y="5417633"/>
            <a:ext cx="300153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400" dirty="0">
                <a:latin typeface="Segoe UI"/>
                <a:ea typeface="Calibri" panose="020F0502020204030204"/>
                <a:cs typeface="Calibri" panose="020F0502020204030204"/>
              </a:rPr>
              <a:t>Property exempt from taxation but not described in any of the foregoing classes</a:t>
            </a:r>
          </a:p>
        </p:txBody>
      </p:sp>
    </p:spTree>
    <p:extLst>
      <p:ext uri="{BB962C8B-B14F-4D97-AF65-F5344CB8AC3E}">
        <p14:creationId xmlns:p14="http://schemas.microsoft.com/office/powerpoint/2010/main" val="365029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6A83C2-4348-2D44-A737-0AE365462C37}"/>
              </a:ext>
            </a:extLst>
          </p:cNvPr>
          <p:cNvSpPr/>
          <p:nvPr/>
        </p:nvSpPr>
        <p:spPr>
          <a:xfrm>
            <a:off x="490975" y="1822440"/>
            <a:ext cx="11210050" cy="354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34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.Lucida Grande UI Regular"/>
              <a:buChar char="►"/>
              <a:tabLst/>
              <a:defRPr/>
            </a:pP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Materials, labor, and/or equipment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that are directly related to emissions reductions or energy efficiency improvements</a:t>
            </a:r>
          </a:p>
          <a:p>
            <a:pPr marL="285750" marR="0" lvl="0" indent="-285750" algn="l" defTabSz="91434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.Lucida Grande UI Regular"/>
              <a:buChar char="►"/>
              <a:tabLst/>
              <a:defRPr/>
            </a:pPr>
            <a:r>
              <a:rPr lang="en-US" sz="2200" u="sng">
                <a:solidFill>
                  <a:srgbClr val="005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kumimoji="0" lang="en-US" sz="2200" b="0" i="0" u="sng" strike="noStrike" kern="1200" cap="none" spc="0" normalizeH="0" baseline="0" noProof="0" err="1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nabling</a:t>
            </a: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work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necessary for proposed emissions reducing/energy efficient building systems to be operational </a:t>
            </a:r>
          </a:p>
          <a:p>
            <a:pPr marL="742950" lvl="1" indent="-285750" defTabSz="914341">
              <a:lnSpc>
                <a:spcPct val="150000"/>
              </a:lnSpc>
              <a:buClr>
                <a:srgbClr val="83BD00"/>
              </a:buClr>
              <a:buFont typeface=".Lucida Grande UI Regular"/>
              <a:buChar char="►"/>
            </a:pPr>
            <a:r>
              <a:rPr lang="en-US" sz="2200">
                <a:solidFill>
                  <a:srgbClr val="005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example: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upgrading electric panels or making roof structural improvements for new rooftop solar or HVAC systems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44A773F-BA96-056C-8BC5-2FD9BEEC4DC7}"/>
              </a:ext>
            </a:extLst>
          </p:cNvPr>
          <p:cNvCxnSpPr/>
          <p:nvPr/>
        </p:nvCxnSpPr>
        <p:spPr>
          <a:xfrm>
            <a:off x="358075" y="1656694"/>
            <a:ext cx="112453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3A5AC78-13E1-706E-2119-B848476E6CB9}"/>
              </a:ext>
            </a:extLst>
          </p:cNvPr>
          <p:cNvSpPr txBox="1">
            <a:spLocks/>
          </p:cNvSpPr>
          <p:nvPr/>
        </p:nvSpPr>
        <p:spPr>
          <a:xfrm>
            <a:off x="564163" y="810751"/>
            <a:ext cx="1136568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Eligible Project Costs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0115C5-8A42-9B84-9414-DA782B51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F6077-B9CF-4035-9D82-FC7C4A5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BCFC9-E82B-4944-A120-443CA75A443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F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592E44-B622-4D78-A6DF-F23E396F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388689"/>
            <a:ext cx="11611155" cy="879895"/>
          </a:xfrm>
        </p:spPr>
        <p:txBody>
          <a:bodyPr/>
          <a:lstStyle/>
          <a:p>
            <a:r>
              <a:rPr lang="en-US" sz="3200">
                <a:solidFill>
                  <a:srgbClr val="004462"/>
                </a:solidFill>
              </a:rPr>
              <a:t>NJ Cool Application 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B3E08A-8DFA-42A3-9559-20F07B13304B}"/>
              </a:ext>
            </a:extLst>
          </p:cNvPr>
          <p:cNvSpPr txBox="1"/>
          <p:nvPr/>
        </p:nvSpPr>
        <p:spPr>
          <a:xfrm>
            <a:off x="313425" y="1268584"/>
            <a:ext cx="1180468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1E2A"/>
                </a:solidFill>
                <a:latin typeface="Arial" panose="020B0604020202020204"/>
              </a:rPr>
              <a:t>Applications are now open for property owners/tenants, </a:t>
            </a:r>
            <a:r>
              <a:rPr lang="en-US" sz="2400" u="sng" dirty="0">
                <a:solidFill>
                  <a:srgbClr val="001E2A"/>
                </a:solidFill>
                <a:latin typeface="Arial" panose="020B0604020202020204"/>
              </a:rPr>
              <a:t>first-come first-served</a:t>
            </a:r>
            <a:r>
              <a:rPr lang="en-US" sz="2400" dirty="0">
                <a:solidFill>
                  <a:srgbClr val="001E2A"/>
                </a:solidFill>
                <a:latin typeface="Arial" panose="020B0604020202020204"/>
              </a:rPr>
              <a:t>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E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1E2A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Property ownership/lease information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E2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E2A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Proof of eligible building occupancy </a:t>
            </a:r>
            <a:r>
              <a:rPr lang="en-US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/>
              </a:rPr>
              <a:t>or property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E2A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 details including cost estimates 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1E2A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E2A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>
                <a:solidFill>
                  <a:srgbClr val="001E2A"/>
                </a:solidFill>
                <a:latin typeface="Arial" panose="020B0604020202020204"/>
              </a:rPr>
              <a:t>Estimates of 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E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missions/energy reduction prepared by qualified professional 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1E2A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1E2A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7AA0B-C5F6-4DE9-805E-E4BF3FE19B0C}"/>
              </a:ext>
            </a:extLst>
          </p:cNvPr>
          <p:cNvSpPr/>
          <p:nvPr/>
        </p:nvSpPr>
        <p:spPr>
          <a:xfrm>
            <a:off x="443883" y="4989250"/>
            <a:ext cx="4989251" cy="8439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www.njeda.gov/njcool/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4C4569-DAD3-4710-8342-93C10F04B6EA}"/>
              </a:ext>
            </a:extLst>
          </p:cNvPr>
          <p:cNvSpPr/>
          <p:nvPr/>
        </p:nvSpPr>
        <p:spPr>
          <a:xfrm>
            <a:off x="6409677" y="4989250"/>
            <a:ext cx="4989251" cy="8439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njcool@njeda.gov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6FF06A-4C30-EB6E-A047-DEC5F1F85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41885-29BB-46E3-AA32-1D1800766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BCFC9-E82B-4944-A120-443CA75A443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FA3AF-F1EC-48A0-834D-19F6E40ADD32}"/>
              </a:ext>
            </a:extLst>
          </p:cNvPr>
          <p:cNvSpPr txBox="1"/>
          <p:nvPr/>
        </p:nvSpPr>
        <p:spPr>
          <a:xfrm>
            <a:off x="304799" y="1920895"/>
            <a:ext cx="11811000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Sean Sonnemann </a:t>
            </a:r>
            <a:b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sean.sonnemann@njeda.gov</a:t>
            </a:r>
            <a:b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njcool@njeda.gov </a:t>
            </a:r>
            <a:endParaRPr lang="en-US" sz="3800" b="1" i="1" u="sng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B6559-BF85-4E65-B752-3CA607C622BC}"/>
              </a:ext>
            </a:extLst>
          </p:cNvPr>
          <p:cNvSpPr/>
          <p:nvPr/>
        </p:nvSpPr>
        <p:spPr>
          <a:xfrm>
            <a:off x="3601374" y="6014055"/>
            <a:ext cx="4989251" cy="84394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https://www.njeda.gov/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32A3B-6F47-4920-8EDA-F92DE84A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43" y="512769"/>
            <a:ext cx="2759714" cy="879895"/>
          </a:xfrm>
        </p:spPr>
        <p:txBody>
          <a:bodyPr/>
          <a:lstStyle/>
          <a:p>
            <a:r>
              <a:rPr lang="en-US" sz="38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730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CB58F-318C-3151-8F41-36319597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BCFC9-E82B-4944-A120-443CA75A443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F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F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4938FB-A074-21F8-94B8-8CE1B542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63" y="1491632"/>
            <a:ext cx="2568735" cy="25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w Jersey Clean Energy Loans (referred to by its acronym, NJ CELs) program logo ">
            <a:extLst>
              <a:ext uri="{FF2B5EF4-FFF2-40B4-BE49-F238E27FC236}">
                <a16:creationId xmlns:a16="http://schemas.microsoft.com/office/drawing/2014/main" id="{513488AB-B66D-B43E-3E72-6C71B4090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1" y="2250500"/>
            <a:ext cx="3416964" cy="101531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CAB141-5DCA-0554-FABE-CFE8532E0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06" y="2270775"/>
            <a:ext cx="3508103" cy="10153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54B061F-9E48-5F03-F5B4-8E0CA93C77B3}"/>
              </a:ext>
            </a:extLst>
          </p:cNvPr>
          <p:cNvSpPr txBox="1">
            <a:spLocks/>
          </p:cNvSpPr>
          <p:nvPr/>
        </p:nvSpPr>
        <p:spPr>
          <a:xfrm>
            <a:off x="267419" y="552616"/>
            <a:ext cx="11611155" cy="698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44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Clean Energy Products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94B0B-F823-D43E-ED50-8D2BF6C5D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471" y="4461680"/>
            <a:ext cx="4310167" cy="1625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28538-44B1-E8AA-166A-8E844EF65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563" y="4387789"/>
            <a:ext cx="4589717" cy="16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77F87-6761-32C7-9F22-EAC7621C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CFC9-E82B-4944-A120-443CA75A44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532E29-E99D-9585-E5B5-D78AFF9A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9" y="370935"/>
            <a:ext cx="11611155" cy="879895"/>
          </a:xfrm>
        </p:spPr>
        <p:txBody>
          <a:bodyPr/>
          <a:lstStyle/>
          <a:p>
            <a:r>
              <a:rPr lang="en-US" sz="3200">
                <a:solidFill>
                  <a:srgbClr val="004462"/>
                </a:solidFill>
              </a:rPr>
              <a:t>Product Spotlight: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7E8C0D-38A2-E5F8-B5AC-DFEBA25ECD95}"/>
              </a:ext>
            </a:extLst>
          </p:cNvPr>
          <p:cNvSpPr txBox="1">
            <a:spLocks/>
          </p:cNvSpPr>
          <p:nvPr/>
        </p:nvSpPr>
        <p:spPr>
          <a:xfrm>
            <a:off x="425569" y="4796376"/>
            <a:ext cx="11701776" cy="133772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Reducing on-site operating greenhouse gas emissions from existing buildings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A3562B-DD12-BA7E-5EA4-0378D9FE3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64" y="2093573"/>
            <a:ext cx="6426861" cy="18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C7E42C0-8645-D347-9D5F-CD62BA95D70C}"/>
              </a:ext>
            </a:extLst>
          </p:cNvPr>
          <p:cNvSpPr/>
          <p:nvPr/>
        </p:nvSpPr>
        <p:spPr>
          <a:xfrm>
            <a:off x="558877" y="3360865"/>
            <a:ext cx="5241847" cy="31498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291550" marR="0" lvl="0" indent="-29155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$15M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grant program funded by RGGI </a:t>
            </a:r>
          </a:p>
          <a:p>
            <a:pPr marL="291550" marR="0" lvl="0" indent="-29155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Limited geography pilot, only existing buildings in Newark, Edison, and Atlantic City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($5M set-aside per community until 04/22/25)</a:t>
            </a:r>
          </a:p>
          <a:p>
            <a:pPr marL="291550" marR="0" lvl="0" indent="-29155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Support projects that reduce emissions through fuel switching, high GWP refrigerant replacement, energy efficiency improvements, and on-site renewables</a:t>
            </a:r>
          </a:p>
          <a:p>
            <a:pPr marL="291550" marR="0" lvl="0" indent="-29155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Grant awards of $50,000 to $1 million to building owners/tenants for eligible construction costs</a:t>
            </a:r>
          </a:p>
          <a:p>
            <a:pPr marL="291550" marR="0" lvl="0" indent="-29155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State Prevailing Wage &amp; Affirmative Action compliance required for all construction work </a:t>
            </a:r>
          </a:p>
          <a:p>
            <a:pPr marL="291550" marR="0" lvl="0" indent="-29155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34DA63-187F-E647-B5D7-4348B524D16C}"/>
              </a:ext>
            </a:extLst>
          </p:cNvPr>
          <p:cNvCxnSpPr/>
          <p:nvPr/>
        </p:nvCxnSpPr>
        <p:spPr>
          <a:xfrm>
            <a:off x="387962" y="1227203"/>
            <a:ext cx="112453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36E77-988F-C545-95F4-9B97FA7B3C3D}"/>
              </a:ext>
            </a:extLst>
          </p:cNvPr>
          <p:cNvSpPr/>
          <p:nvPr/>
        </p:nvSpPr>
        <p:spPr>
          <a:xfrm>
            <a:off x="953904" y="384289"/>
            <a:ext cx="9306839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7" b="1" i="0" u="none" strike="noStrike" kern="1200" cap="none" spc="0" normalizeH="0" baseline="0" noProof="0">
                <a:ln>
                  <a:noFill/>
                </a:ln>
                <a:solidFill>
                  <a:srgbClr val="0559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NJ Cool Program at a Glance</a:t>
            </a:r>
          </a:p>
          <a:p>
            <a:pPr marL="0" marR="0" lvl="0" indent="0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1" b="1" i="0" u="none" strike="noStrike" kern="1200" cap="none" spc="0" normalizeH="0" baseline="0" noProof="0">
                <a:ln>
                  <a:noFill/>
                </a:ln>
                <a:solidFill>
                  <a:srgbClr val="83BD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Visit </a:t>
            </a:r>
            <a:r>
              <a:rPr kumimoji="0" lang="en-US" sz="2041" b="1" i="0" u="none" strike="noStrike" kern="1200" cap="none" spc="0" normalizeH="0" baseline="0" noProof="0">
                <a:ln>
                  <a:noFill/>
                </a:ln>
                <a:solidFill>
                  <a:srgbClr val="83BD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3"/>
              </a:rPr>
              <a:t>www.njeda.gov/njcool</a:t>
            </a:r>
            <a:r>
              <a:rPr kumimoji="0" lang="en-US" sz="2041" b="1" i="0" u="none" strike="noStrike" kern="1200" cap="none" spc="0" normalizeH="0" baseline="0" noProof="0">
                <a:ln>
                  <a:noFill/>
                </a:ln>
                <a:solidFill>
                  <a:srgbClr val="83BD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for more information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E95528-9D26-8A47-A051-CC6A0A47259B}"/>
              </a:ext>
            </a:extLst>
          </p:cNvPr>
          <p:cNvSpPr/>
          <p:nvPr/>
        </p:nvSpPr>
        <p:spPr>
          <a:xfrm>
            <a:off x="387962" y="2813264"/>
            <a:ext cx="1409011" cy="504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9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1" b="1" i="0" u="sng" strike="noStrike" kern="1200" cap="none" spc="0" normalizeH="0" baseline="0" noProof="0">
                <a:ln>
                  <a:noFill/>
                </a:ln>
                <a:solidFill>
                  <a:srgbClr val="83BD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Key Facts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CA9DADD-E912-9B4E-9614-0ED1FE75DEBA}"/>
              </a:ext>
            </a:extLst>
          </p:cNvPr>
          <p:cNvGraphicFramePr>
            <a:graphicFrameLocks noGrp="1"/>
          </p:cNvGraphicFramePr>
          <p:nvPr/>
        </p:nvGraphicFramePr>
        <p:xfrm>
          <a:off x="8251905" y="1479479"/>
          <a:ext cx="3181105" cy="1273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105">
                  <a:extLst>
                    <a:ext uri="{9D8B030D-6E8A-4147-A177-3AD203B41FA5}">
                      <a16:colId xmlns:a16="http://schemas.microsoft.com/office/drawing/2014/main" val="2221384788"/>
                    </a:ext>
                  </a:extLst>
                </a:gridCol>
              </a:tblGrid>
              <a:tr h="235611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Grants</a:t>
                      </a:r>
                    </a:p>
                  </a:txBody>
                  <a:tcPr marL="93295" marR="93295" marT="46649" marB="4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830844"/>
                  </a:ext>
                </a:extLst>
              </a:tr>
              <a:tr h="814856">
                <a:tc>
                  <a:txBody>
                    <a:bodyPr/>
                    <a:lstStyle/>
                    <a:p>
                      <a:pPr marL="0" marR="0" lvl="0" indent="0" algn="ctr" defTabSz="896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Up to</a:t>
                      </a:r>
                      <a:endParaRPr lang="en-US" sz="1600" b="1" i="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algn="ctr" defTabSz="896112" rtl="0" eaLnBrk="1" latinLnBrk="0" hangingPunct="1"/>
                      <a:r>
                        <a:rPr lang="en-US" sz="2900" b="1" i="0" kern="1200">
                          <a:solidFill>
                            <a:schemeClr val="tx1"/>
                          </a:solidFill>
                          <a:latin typeface="Segoe UI"/>
                          <a:ea typeface="+mn-ea"/>
                          <a:cs typeface="Segoe UI"/>
                        </a:rPr>
                        <a:t>$1,000,000</a:t>
                      </a:r>
                    </a:p>
                  </a:txBody>
                  <a:tcPr marL="93295" marR="93295" marT="46649" marB="4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16259"/>
                  </a:ext>
                </a:extLst>
              </a:tr>
            </a:tbl>
          </a:graphicData>
        </a:graphic>
      </p:graphicFrame>
      <p:sp>
        <p:nvSpPr>
          <p:cNvPr id="20" name="Freeform 19">
            <a:extLst>
              <a:ext uri="{FF2B5EF4-FFF2-40B4-BE49-F238E27FC236}">
                <a16:creationId xmlns:a16="http://schemas.microsoft.com/office/drawing/2014/main" id="{856C16C0-34F5-824D-9871-16357DDF2C44}"/>
              </a:ext>
            </a:extLst>
          </p:cNvPr>
          <p:cNvSpPr/>
          <p:nvPr/>
        </p:nvSpPr>
        <p:spPr>
          <a:xfrm>
            <a:off x="561185" y="1317519"/>
            <a:ext cx="8118182" cy="1435037"/>
          </a:xfrm>
          <a:custGeom>
            <a:avLst/>
            <a:gdLst>
              <a:gd name="connsiteX0" fmla="*/ 0 w 6770922"/>
              <a:gd name="connsiteY0" fmla="*/ 0 h 1344658"/>
              <a:gd name="connsiteX1" fmla="*/ 6098593 w 6770922"/>
              <a:gd name="connsiteY1" fmla="*/ 0 h 1344658"/>
              <a:gd name="connsiteX2" fmla="*/ 6770922 w 6770922"/>
              <a:gd name="connsiteY2" fmla="*/ 672329 h 1344658"/>
              <a:gd name="connsiteX3" fmla="*/ 6098593 w 6770922"/>
              <a:gd name="connsiteY3" fmla="*/ 1344658 h 1344658"/>
              <a:gd name="connsiteX4" fmla="*/ 0 w 6770922"/>
              <a:gd name="connsiteY4" fmla="*/ 1344658 h 1344658"/>
              <a:gd name="connsiteX5" fmla="*/ 0 w 6770922"/>
              <a:gd name="connsiteY5" fmla="*/ 0 h 1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0922" h="1344658">
                <a:moveTo>
                  <a:pt x="0" y="0"/>
                </a:moveTo>
                <a:lnTo>
                  <a:pt x="6098593" y="0"/>
                </a:lnTo>
                <a:lnTo>
                  <a:pt x="6770922" y="672329"/>
                </a:lnTo>
                <a:lnTo>
                  <a:pt x="6098593" y="1344658"/>
                </a:lnTo>
                <a:lnTo>
                  <a:pt x="0" y="13446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384" tIns="76192" rIns="381082" bIns="76192" numCol="1" spcCol="1270" anchor="ctr" anchorCtr="0">
            <a:noAutofit/>
          </a:bodyPr>
          <a:lstStyle/>
          <a:p>
            <a:pPr defTabSz="1269860">
              <a:lnSpc>
                <a:spcPct val="144444"/>
              </a:lnSpc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Segoe UI"/>
              </a:rPr>
              <a:t>Reimburse applicants at 50% rate for eligible hard construction costs </a:t>
            </a:r>
            <a:br>
              <a:rPr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Segoe UI"/>
              </a:rPr>
              <a:t>(labor, equipment, &amp; materials) for retrofit projects in existing commercial</a:t>
            </a:r>
            <a:r>
              <a:rPr lang="en-US" sz="1600" dirty="0">
                <a:solidFill>
                  <a:prstClr val="white"/>
                </a:solidFill>
                <a:latin typeface="Segoe UI"/>
                <a:cs typeface="Segoe UI"/>
              </a:rPr>
              <a:t>, industrial, &amp; institutional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Segoe UI"/>
              </a:rPr>
              <a:t>buildings that reduce operating greenhouse gas emissions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285C8-18DE-F046-AB5B-251C67F90043}"/>
              </a:ext>
            </a:extLst>
          </p:cNvPr>
          <p:cNvSpPr/>
          <p:nvPr/>
        </p:nvSpPr>
        <p:spPr>
          <a:xfrm>
            <a:off x="5920458" y="3318144"/>
            <a:ext cx="6081042" cy="31899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291465" marR="0" lvl="0" indent="-291465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Reduce costs of capital improvement projects for commercial building owners/tenants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91465" marR="0" lvl="0" indent="-291465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Reduce building operating greenhouse gas emissions</a:t>
            </a:r>
          </a:p>
          <a:p>
            <a:pPr marL="291465" marR="0" lvl="0" indent="-291465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Improve air quality </a:t>
            </a:r>
          </a:p>
          <a:p>
            <a:pPr marL="291465" marR="0" lvl="0" indent="-291465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Reduce building energy costs</a:t>
            </a:r>
          </a:p>
          <a:p>
            <a:pPr marL="291465" marR="0" lvl="0" indent="-291465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Accelerate the adoption of building decarbonization systems, technologies, and construction practices within NJ</a:t>
            </a:r>
          </a:p>
          <a:p>
            <a:pPr marL="291465" marR="0" lvl="0" indent="-291465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Stackable with most State Utility/BPU incentives</a:t>
            </a:r>
          </a:p>
          <a:p>
            <a:pPr marL="291465" marR="0" lvl="0" indent="-291465" algn="l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4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365CB6-1549-E247-8BE3-8B4CF2824487}"/>
              </a:ext>
            </a:extLst>
          </p:cNvPr>
          <p:cNvSpPr/>
          <p:nvPr/>
        </p:nvSpPr>
        <p:spPr>
          <a:xfrm>
            <a:off x="5642907" y="2808071"/>
            <a:ext cx="2420438" cy="504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9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1" b="1" i="0" u="sng" strike="noStrike" kern="1200" cap="none" spc="0" normalizeH="0" baseline="0" noProof="0">
                <a:ln>
                  <a:noFill/>
                </a:ln>
                <a:solidFill>
                  <a:srgbClr val="83BD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Program Benefits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9D10B9C-3A65-8255-8CAF-8E6AB218C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" y="215872"/>
            <a:ext cx="1031667" cy="1031667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C04C61-0C3D-B636-E46B-98B3BC82E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2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6A83C2-4348-2D44-A737-0AE365462C37}"/>
              </a:ext>
            </a:extLst>
          </p:cNvPr>
          <p:cNvSpPr/>
          <p:nvPr/>
        </p:nvSpPr>
        <p:spPr>
          <a:xfrm>
            <a:off x="2183203" y="2623760"/>
            <a:ext cx="9489831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A. Fuel Switching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: Switching &gt;75% of building space heating load from fossil fuel-based combustion heating systems to non-combustion based systems</a:t>
            </a:r>
          </a:p>
          <a:p>
            <a:pPr marR="0" lvl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tabLst/>
              <a:defRPr/>
            </a:pP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and/or​</a:t>
            </a:r>
          </a:p>
          <a:p>
            <a:pPr marR="0" lvl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tabLst/>
              <a:defRPr/>
            </a:pP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B. Refrigerant Replacement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: Replacing &gt;75% of existing building high global warming potential (GWP) refrigerants </a:t>
            </a:r>
            <a:r>
              <a:rPr lang="en-US" sz="2000">
                <a:solidFill>
                  <a:srgbClr val="00587B"/>
                </a:solidFill>
                <a:latin typeface="Segoe UI"/>
                <a:cs typeface="Segoe UI"/>
              </a:rPr>
              <a:t>(700+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 GWP) with lower GWP alternatives​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R="0" lvl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tabLst/>
              <a:defRPr/>
            </a:pP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EF1FEF-08B2-55C4-0801-180141BFF9B9}"/>
              </a:ext>
            </a:extLst>
          </p:cNvPr>
          <p:cNvCxnSpPr/>
          <p:nvPr/>
        </p:nvCxnSpPr>
        <p:spPr>
          <a:xfrm>
            <a:off x="358075" y="1656694"/>
            <a:ext cx="112453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10A7653-76F6-2951-D0D7-039253A5793E}"/>
              </a:ext>
            </a:extLst>
          </p:cNvPr>
          <p:cNvSpPr txBox="1">
            <a:spLocks/>
          </p:cNvSpPr>
          <p:nvPr/>
        </p:nvSpPr>
        <p:spPr>
          <a:xfrm>
            <a:off x="564163" y="810751"/>
            <a:ext cx="1136568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Eligible Project Scope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8396A0-0A67-0971-2F3F-C72AB04D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" y="2232737"/>
            <a:ext cx="2148610" cy="16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A69A6D3-04EA-0B19-0F6C-CC407930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4" y="4404676"/>
            <a:ext cx="1537859" cy="11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1EF765-B31A-61B8-0F70-5DA4865C96CE}"/>
              </a:ext>
            </a:extLst>
          </p:cNvPr>
          <p:cNvSpPr/>
          <p:nvPr/>
        </p:nvSpPr>
        <p:spPr>
          <a:xfrm>
            <a:off x="645344" y="1832627"/>
            <a:ext cx="948983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341">
              <a:buClr>
                <a:srgbClr val="83BD00"/>
              </a:buClr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What scope does my building project need to include to qualify for</a:t>
            </a:r>
            <a:r>
              <a:rPr lang="en-US" sz="2000" i="1">
                <a:solidFill>
                  <a:srgbClr val="00587B"/>
                </a:solidFill>
                <a:latin typeface="Segoe UI"/>
                <a:cs typeface="Segoe UI"/>
              </a:rPr>
              <a:t> an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 NJ Cool</a:t>
            </a:r>
            <a:r>
              <a:rPr lang="en-US" sz="2000" i="1">
                <a:solidFill>
                  <a:srgbClr val="00587B"/>
                </a:solidFill>
                <a:latin typeface="Segoe UI"/>
                <a:cs typeface="Segoe UI"/>
              </a:rPr>
              <a:t> grant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?​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92C678-1DD8-B61F-65C6-2B19AC734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EF1FEF-08B2-55C4-0801-180141BFF9B9}"/>
              </a:ext>
            </a:extLst>
          </p:cNvPr>
          <p:cNvCxnSpPr/>
          <p:nvPr/>
        </p:nvCxnSpPr>
        <p:spPr>
          <a:xfrm>
            <a:off x="358075" y="1656694"/>
            <a:ext cx="112453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10A7653-76F6-2951-D0D7-039253A5793E}"/>
              </a:ext>
            </a:extLst>
          </p:cNvPr>
          <p:cNvSpPr txBox="1">
            <a:spLocks/>
          </p:cNvSpPr>
          <p:nvPr/>
        </p:nvSpPr>
        <p:spPr>
          <a:xfrm>
            <a:off x="564163" y="810751"/>
            <a:ext cx="1136568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A. What does fuel switching mean?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92C678-1DD8-B61F-65C6-2B19AC73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3871AF-A3D4-F80C-C085-A1DBA305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39" y="1839425"/>
            <a:ext cx="2599088" cy="25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 My Gas Furnace Become Dangerous? | B&amp;B Air Conditioning &amp; Heating  Service">
            <a:extLst>
              <a:ext uri="{FF2B5EF4-FFF2-40B4-BE49-F238E27FC236}">
                <a16:creationId xmlns:a16="http://schemas.microsoft.com/office/drawing/2014/main" id="{6F8D8C10-F008-2E8A-8F3C-EB21B968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66" y="1790208"/>
            <a:ext cx="3342842" cy="22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611E48F-9B2F-9873-7591-8346FEC6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4115053"/>
            <a:ext cx="3327735" cy="24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4EB281-CD96-B570-5859-ABC33A60B8AA}"/>
              </a:ext>
            </a:extLst>
          </p:cNvPr>
          <p:cNvCxnSpPr/>
          <p:nvPr/>
        </p:nvCxnSpPr>
        <p:spPr>
          <a:xfrm>
            <a:off x="5209309" y="4133085"/>
            <a:ext cx="1773382" cy="0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eat Pump Systems | Department of Energy">
            <a:extLst>
              <a:ext uri="{FF2B5EF4-FFF2-40B4-BE49-F238E27FC236}">
                <a16:creationId xmlns:a16="http://schemas.microsoft.com/office/drawing/2014/main" id="{4C6EDBC1-D751-6310-1ACD-D3B75F1D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72" y="4560423"/>
            <a:ext cx="3327734" cy="20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0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EF1FEF-08B2-55C4-0801-180141BFF9B9}"/>
              </a:ext>
            </a:extLst>
          </p:cNvPr>
          <p:cNvCxnSpPr/>
          <p:nvPr/>
        </p:nvCxnSpPr>
        <p:spPr>
          <a:xfrm>
            <a:off x="358075" y="1656694"/>
            <a:ext cx="112453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10A7653-76F6-2951-D0D7-039253A5793E}"/>
              </a:ext>
            </a:extLst>
          </p:cNvPr>
          <p:cNvSpPr txBox="1">
            <a:spLocks/>
          </p:cNvSpPr>
          <p:nvPr/>
        </p:nvSpPr>
        <p:spPr>
          <a:xfrm>
            <a:off x="564163" y="810751"/>
            <a:ext cx="1136568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B. What is refrigerant replacement?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92C678-1DD8-B61F-65C6-2B19AC73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  <p:pic>
        <p:nvPicPr>
          <p:cNvPr id="2050" name="Picture 2" descr="Green cylinder">
            <a:extLst>
              <a:ext uri="{FF2B5EF4-FFF2-40B4-BE49-F238E27FC236}">
                <a16:creationId xmlns:a16="http://schemas.microsoft.com/office/drawing/2014/main" id="{A6BA52D6-E329-011D-0BCC-AB18A664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4" y="2723653"/>
            <a:ext cx="5017894" cy="28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FA5A6-7953-3DE1-D119-C3D86BDD5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072" y="2337120"/>
            <a:ext cx="4745903" cy="33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6A83C2-4348-2D44-A737-0AE365462C37}"/>
              </a:ext>
            </a:extLst>
          </p:cNvPr>
          <p:cNvSpPr/>
          <p:nvPr/>
        </p:nvSpPr>
        <p:spPr>
          <a:xfrm>
            <a:off x="641982" y="1763321"/>
            <a:ext cx="11210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Once items A </a:t>
            </a:r>
            <a:r>
              <a:rPr lang="en-US" sz="2000">
                <a:solidFill>
                  <a:srgbClr val="005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and/or B are included, </a:t>
            </a:r>
            <a:r>
              <a:rPr lang="en-US" sz="2000" b="1" u="sng">
                <a:solidFill>
                  <a:srgbClr val="005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grant funding can also be used for additional work</a:t>
            </a:r>
            <a:r>
              <a:rPr lang="en-US" sz="2000">
                <a:solidFill>
                  <a:srgbClr val="005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that further reduces operating emissions or improves energy efficiency of the building, such as: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​</a:t>
            </a:r>
          </a:p>
          <a:p>
            <a:pPr marL="285750" marR="0" lvl="0" indent="-28575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.Lucida Grande UI Regular"/>
              <a:buChar char="►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Installing on-site renewable energy generation (</a:t>
            </a:r>
            <a:r>
              <a:rPr lang="en-US" sz="2000">
                <a:solidFill>
                  <a:srgbClr val="0058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solar)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 energy storage systems​ (batteries)</a:t>
            </a:r>
          </a:p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Replacing natural gas-powered appliances (e.g.: hot water heaters, clothes dryers, etc.) with electric powered alternatives​</a:t>
            </a:r>
          </a:p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Installing building management systems (BMS) or energy load controls​</a:t>
            </a:r>
          </a:p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Conducting weatherization or building envelope (e.g.: façade, windows, insulation) upgrades​</a:t>
            </a:r>
          </a:p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Installing heat recovery equipment​</a:t>
            </a:r>
          </a:p>
          <a:p>
            <a:pPr marL="342900" marR="0" lvl="0" indent="-34290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Replacing lighting with more efficient equipment or controls​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EF1FEF-08B2-55C4-0801-180141BFF9B9}"/>
              </a:ext>
            </a:extLst>
          </p:cNvPr>
          <p:cNvCxnSpPr/>
          <p:nvPr/>
        </p:nvCxnSpPr>
        <p:spPr>
          <a:xfrm>
            <a:off x="358075" y="1656694"/>
            <a:ext cx="112453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10A7653-76F6-2951-D0D7-039253A5793E}"/>
              </a:ext>
            </a:extLst>
          </p:cNvPr>
          <p:cNvSpPr txBox="1">
            <a:spLocks/>
          </p:cNvSpPr>
          <p:nvPr/>
        </p:nvSpPr>
        <p:spPr>
          <a:xfrm>
            <a:off x="564163" y="810751"/>
            <a:ext cx="1136568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Eligible Project Scope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7AFE5B-EC0A-7E3F-A0D7-782C1B1B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6A83C2-4348-2D44-A737-0AE365462C37}"/>
              </a:ext>
            </a:extLst>
          </p:cNvPr>
          <p:cNvSpPr/>
          <p:nvPr/>
        </p:nvSpPr>
        <p:spPr>
          <a:xfrm>
            <a:off x="641982" y="1763321"/>
            <a:ext cx="1121005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.Lucida Grande UI Regular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Building owner (or tenant with owner approval) applies to program</a:t>
            </a:r>
            <a:br>
              <a:rPr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.Lucida Grande UI Regular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Only retrofits of existing buildings, not new construction or enlargements/additions </a:t>
            </a:r>
            <a:br>
              <a:rPr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.Lucida Grande UI Regular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Building must be located within a pilot municipality (Newark, Edison, Atlantic City)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BD00"/>
              </a:buClr>
              <a:buSzTx/>
              <a:buFont typeface=".Lucida Grande UI Regular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Construction work must be completed by Publics Work contractor(s) registered with NJDOL complying with State prevailing wage and affirmative action requirements </a:t>
            </a:r>
            <a:br>
              <a:rPr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indent="-285750" defTabSz="914341">
              <a:buClr>
                <a:srgbClr val="83BD00"/>
              </a:buClr>
              <a:buFont typeface=".Lucida Grande UI Regular"/>
              <a:buChar char="►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Commercial</a:t>
            </a:r>
            <a:r>
              <a:rPr lang="en-US" sz="2000" dirty="0">
                <a:solidFill>
                  <a:srgbClr val="00587B"/>
                </a:solidFill>
                <a:latin typeface="Segoe UI"/>
                <a:cs typeface="Segoe UI"/>
              </a:rPr>
              <a:t>, industrial, or institutional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/>
                <a:cs typeface="Segoe UI"/>
              </a:rPr>
              <a:t> building use is defined by select NJ Building Code Occupancy Classes</a:t>
            </a:r>
            <a:r>
              <a:rPr lang="en-US" sz="2000" dirty="0">
                <a:solidFill>
                  <a:srgbClr val="00587B"/>
                </a:solidFill>
                <a:latin typeface="Segoe UI"/>
                <a:cs typeface="Segoe UI"/>
              </a:rPr>
              <a:t> or NJ Admin Code Property Classes</a:t>
            </a:r>
            <a:br>
              <a:rPr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00587B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EF1FEF-08B2-55C4-0801-180141BFF9B9}"/>
              </a:ext>
            </a:extLst>
          </p:cNvPr>
          <p:cNvCxnSpPr/>
          <p:nvPr/>
        </p:nvCxnSpPr>
        <p:spPr>
          <a:xfrm>
            <a:off x="358075" y="1656694"/>
            <a:ext cx="112453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10A7653-76F6-2951-D0D7-039253A5793E}"/>
              </a:ext>
            </a:extLst>
          </p:cNvPr>
          <p:cNvSpPr txBox="1">
            <a:spLocks/>
          </p:cNvSpPr>
          <p:nvPr/>
        </p:nvSpPr>
        <p:spPr>
          <a:xfrm>
            <a:off x="564163" y="810751"/>
            <a:ext cx="11365688" cy="68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87B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Eligible Applicants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C5B79E-8BDC-44B5-3316-B61FFFA94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244122"/>
            <a:ext cx="2467788" cy="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21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8773722443158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8773722443158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268.107"/>
  <p:tag name="HEIGHT" val="70.57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4"/>
  <p:tag name="2LEVEL" val="0.2"/>
  <p:tag name="3LEVEL" val="0.1"/>
  <p:tag name="4LEVEL" val="0.05"/>
  <p:tag name="5LEVEL" val="0.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4"/>
  <p:tag name="2LEVEL" val="0.2"/>
  <p:tag name="3LEVEL" val="0.1"/>
  <p:tag name="4LEVEL" val="0.05"/>
  <p:tag name="5LEVEL" val="0.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8773722443158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8773722443158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268.107"/>
  <p:tag name="HEIGHT" val="70.57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4"/>
  <p:tag name="2LEVEL" val="0.2"/>
  <p:tag name="3LEVEL" val="0.1"/>
  <p:tag name="4LEVEL" val="0.05"/>
  <p:tag name="5LEVEL" val="0.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268.107"/>
  <p:tag name="HEIGHT" val="70.57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4"/>
  <p:tag name="2LEVEL" val="0.2"/>
  <p:tag name="3LEVEL" val="0.1"/>
  <p:tag name="4LEVEL" val="0.05"/>
  <p:tag name="5LEVEL" val="0.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77372244315861"/>
  <p:tag name="LEFT" val="9.375039"/>
  <p:tag name="WIDTH" val="213.4687"/>
  <p:tag name="TOP" val="106.964"/>
  <p:tag name="HEIGHT" val="70.57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4"/>
  <p:tag name="2LEVEL" val="0.2"/>
  <p:tag name="3LEVEL" val="0.1"/>
  <p:tag name="4LEVEL" val="0.05"/>
  <p:tag name="5LEVEL" val="0.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8773722443158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JEDA">
      <a:dk1>
        <a:sysClr val="windowText" lastClr="000000"/>
      </a:dk1>
      <a:lt1>
        <a:sysClr val="window" lastClr="FFFFFF"/>
      </a:lt1>
      <a:dk2>
        <a:srgbClr val="555555"/>
      </a:dk2>
      <a:lt2>
        <a:srgbClr val="DDDDDD"/>
      </a:lt2>
      <a:accent1>
        <a:srgbClr val="84BF43"/>
      </a:accent1>
      <a:accent2>
        <a:srgbClr val="BAE30B"/>
      </a:accent2>
      <a:accent3>
        <a:srgbClr val="FADC33"/>
      </a:accent3>
      <a:accent4>
        <a:srgbClr val="00597C"/>
      </a:accent4>
      <a:accent5>
        <a:srgbClr val="002F42"/>
      </a:accent5>
      <a:accent6>
        <a:srgbClr val="001E2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835A15-2F8B-4CD5-9637-8E57D0C03C0C}" vid="{6526C480-E12D-4B0A-9A29-846B2F6B673C}"/>
    </a:ext>
  </a:extLst>
</a:theme>
</file>

<file path=ppt/theme/theme3.xml><?xml version="1.0" encoding="utf-8"?>
<a:theme xmlns:a="http://schemas.openxmlformats.org/drawingml/2006/main" name="4_Office Theme">
  <a:themeElements>
    <a:clrScheme name="NJEDA">
      <a:dk1>
        <a:sysClr val="windowText" lastClr="000000"/>
      </a:dk1>
      <a:lt1>
        <a:sysClr val="window" lastClr="FFFFFF"/>
      </a:lt1>
      <a:dk2>
        <a:srgbClr val="555555"/>
      </a:dk2>
      <a:lt2>
        <a:srgbClr val="DDDDDD"/>
      </a:lt2>
      <a:accent1>
        <a:srgbClr val="84BF43"/>
      </a:accent1>
      <a:accent2>
        <a:srgbClr val="BAE30B"/>
      </a:accent2>
      <a:accent3>
        <a:srgbClr val="FADC33"/>
      </a:accent3>
      <a:accent4>
        <a:srgbClr val="00597C"/>
      </a:accent4>
      <a:accent5>
        <a:srgbClr val="002F42"/>
      </a:accent5>
      <a:accent6>
        <a:srgbClr val="001E2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902-v1 NJEDA Template" id="{B6A5890A-DF74-454F-BEF3-E799FA84D37F}" vid="{D3B28814-5D53-4CD2-8458-3D6CC8C80706}"/>
    </a:ext>
  </a:extLst>
</a:theme>
</file>

<file path=ppt/theme/theme4.xml><?xml version="1.0" encoding="utf-8"?>
<a:theme xmlns:a="http://schemas.openxmlformats.org/drawingml/2006/main" name="2_Office Theme">
  <a:themeElements>
    <a:clrScheme name="NJEDA FInal">
      <a:dk1>
        <a:srgbClr val="00587B"/>
      </a:dk1>
      <a:lt1>
        <a:srgbClr val="FFFFFF"/>
      </a:lt1>
      <a:dk2>
        <a:srgbClr val="00365B"/>
      </a:dk2>
      <a:lt2>
        <a:srgbClr val="FFFFFE"/>
      </a:lt2>
      <a:accent1>
        <a:srgbClr val="00587B"/>
      </a:accent1>
      <a:accent2>
        <a:srgbClr val="83BD00"/>
      </a:accent2>
      <a:accent3>
        <a:srgbClr val="053853"/>
      </a:accent3>
      <a:accent4>
        <a:srgbClr val="00587B"/>
      </a:accent4>
      <a:accent5>
        <a:srgbClr val="568239"/>
      </a:accent5>
      <a:accent6>
        <a:srgbClr val="000000"/>
      </a:accent6>
      <a:hlink>
        <a:srgbClr val="83BD00"/>
      </a:hlink>
      <a:folHlink>
        <a:srgbClr val="006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442f8c-2b69-4ac9-9723-b3795c5148a8" xsi:nil="true"/>
    <lcf76f155ced4ddcb4097134ff3c332f xmlns="9382d575-a208-4d11-8bef-aa19ed0b780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B6D682D745648ADAD22F9B98CC9ED" ma:contentTypeVersion="16" ma:contentTypeDescription="Create a new document." ma:contentTypeScope="" ma:versionID="81bab3289dc4bbdf25deaed8d0a880b7">
  <xsd:schema xmlns:xsd="http://www.w3.org/2001/XMLSchema" xmlns:xs="http://www.w3.org/2001/XMLSchema" xmlns:p="http://schemas.microsoft.com/office/2006/metadata/properties" xmlns:ns2="9382d575-a208-4d11-8bef-aa19ed0b780d" xmlns:ns3="7e442f8c-2b69-4ac9-9723-b3795c5148a8" targetNamespace="http://schemas.microsoft.com/office/2006/metadata/properties" ma:root="true" ma:fieldsID="555ac8d130632e222a8805da5fa39587" ns2:_="" ns3:_="">
    <xsd:import namespace="9382d575-a208-4d11-8bef-aa19ed0b780d"/>
    <xsd:import namespace="7e442f8c-2b69-4ac9-9723-b3795c5148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2d575-a208-4d11-8bef-aa19ed0b7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43866a5-a1f1-4687-bbc9-01e29c035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42f8c-2b69-4ac9-9723-b3795c5148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d054935-6ecd-49d3-ba11-b0d4dddecb41}" ma:internalName="TaxCatchAll" ma:showField="CatchAllData" ma:web="7e442f8c-2b69-4ac9-9723-b3795c5148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773281-96A7-4F00-A466-CF5DABCBA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2704F-1573-47BB-90E9-3659486BFBF9}">
  <ds:schemaRefs>
    <ds:schemaRef ds:uri="http://purl.org/dc/terms/"/>
    <ds:schemaRef ds:uri="http://schemas.openxmlformats.org/package/2006/metadata/core-properties"/>
    <ds:schemaRef ds:uri="http://purl.org/dc/dcmitype/"/>
    <ds:schemaRef ds:uri="9382d575-a208-4d11-8bef-aa19ed0b780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e442f8c-2b69-4ac9-9723-b3795c5148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E24AF9-4D3B-4893-BCE9-0A818C320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2d575-a208-4d11-8bef-aa19ed0b780d"/>
    <ds:schemaRef ds:uri="7e442f8c-2b69-4ac9-9723-b3795c514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Widescreen</PresentationFormat>
  <Paragraphs>132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.Lucida Grande UI Regular</vt:lpstr>
      <vt:lpstr>.PingFang SC Regular</vt:lpstr>
      <vt:lpstr>Arial</vt:lpstr>
      <vt:lpstr>Calibri</vt:lpstr>
      <vt:lpstr>Calibri Light</vt:lpstr>
      <vt:lpstr>Franklin Gothic Demi Cond</vt:lpstr>
      <vt:lpstr>Segoe UI</vt:lpstr>
      <vt:lpstr>Wingdings</vt:lpstr>
      <vt:lpstr>Office Theme</vt:lpstr>
      <vt:lpstr>1_Office Theme</vt:lpstr>
      <vt:lpstr>4_Office Theme</vt:lpstr>
      <vt:lpstr>2_Office Theme</vt:lpstr>
      <vt:lpstr>Clean Energy Products</vt:lpstr>
      <vt:lpstr>PowerPoint Presentation</vt:lpstr>
      <vt:lpstr>Product Spotlight: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Eligible Occupancy Classes + Building Code Examples</vt:lpstr>
      <vt:lpstr>Eligible Property Classes + Examples</vt:lpstr>
      <vt:lpstr>PowerPoint Presentation</vt:lpstr>
      <vt:lpstr>NJ Cool Application Process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Energy Products</dc:title>
  <dc:creator>Sebastian Gunbeyi</dc:creator>
  <cp:lastModifiedBy>Sean Sonnemann</cp:lastModifiedBy>
  <cp:revision>123</cp:revision>
  <dcterms:created xsi:type="dcterms:W3CDTF">2024-04-10T13:49:38Z</dcterms:created>
  <dcterms:modified xsi:type="dcterms:W3CDTF">2024-10-21T18:45:12Z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0x010100C53B6D682D745648ADAD22F9B98CC9ED</vt:lpwstr>
  </property>
  <property fmtid="{D5CDD505-2E9C-101B-9397-08002B2CF9AE}" pid="3" name="MediaServiceImageTags">
    <vt:lpwstr/>
  </property>
</Properties>
</file>